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525" r:id="rId2"/>
    <p:sldId id="309" r:id="rId3"/>
    <p:sldId id="428" r:id="rId4"/>
    <p:sldId id="432" r:id="rId5"/>
    <p:sldId id="482" r:id="rId6"/>
    <p:sldId id="483" r:id="rId7"/>
    <p:sldId id="512" r:id="rId8"/>
    <p:sldId id="513" r:id="rId9"/>
    <p:sldId id="480" r:id="rId10"/>
    <p:sldId id="514" r:id="rId11"/>
    <p:sldId id="498" r:id="rId12"/>
    <p:sldId id="519" r:id="rId13"/>
    <p:sldId id="520" r:id="rId14"/>
    <p:sldId id="521" r:id="rId15"/>
    <p:sldId id="505" r:id="rId16"/>
    <p:sldId id="500" r:id="rId17"/>
    <p:sldId id="522" r:id="rId18"/>
    <p:sldId id="523" r:id="rId19"/>
    <p:sldId id="524" r:id="rId20"/>
    <p:sldId id="295" r:id="rId21"/>
  </p:sldIdLst>
  <p:sldSz cx="9144000" cy="6858000" type="screen4x3"/>
  <p:notesSz cx="6858000" cy="9144000"/>
  <p:custDataLst>
    <p:tags r:id="rId23"/>
  </p:custDataLst>
  <p:defaultTextStyle>
    <a:defPPr>
      <a:defRPr lang="fr-LU"/>
    </a:defPPr>
    <a:lvl1pPr algn="l" rtl="0" eaLnBrk="0" fontAlgn="base" hangingPunct="0">
      <a:spcBef>
        <a:spcPct val="0"/>
      </a:spcBef>
      <a:spcAft>
        <a:spcPct val="0"/>
      </a:spcAft>
      <a:defRPr sz="2000"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2000"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2000"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2000"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2000" kern="1200">
        <a:solidFill>
          <a:schemeClr val="tx1"/>
        </a:solidFill>
        <a:latin typeface="VNI-Times" pitchFamily="2" charset="0"/>
        <a:ea typeface="+mn-ea"/>
        <a:cs typeface="+mn-cs"/>
      </a:defRPr>
    </a:lvl5pPr>
    <a:lvl6pPr marL="2286000" algn="l" defTabSz="914400" rtl="0" eaLnBrk="1" latinLnBrk="0" hangingPunct="1">
      <a:defRPr sz="2000" kern="1200">
        <a:solidFill>
          <a:schemeClr val="tx1"/>
        </a:solidFill>
        <a:latin typeface="VNI-Times" pitchFamily="2" charset="0"/>
        <a:ea typeface="+mn-ea"/>
        <a:cs typeface="+mn-cs"/>
      </a:defRPr>
    </a:lvl6pPr>
    <a:lvl7pPr marL="2743200" algn="l" defTabSz="914400" rtl="0" eaLnBrk="1" latinLnBrk="0" hangingPunct="1">
      <a:defRPr sz="2000" kern="1200">
        <a:solidFill>
          <a:schemeClr val="tx1"/>
        </a:solidFill>
        <a:latin typeface="VNI-Times" pitchFamily="2" charset="0"/>
        <a:ea typeface="+mn-ea"/>
        <a:cs typeface="+mn-cs"/>
      </a:defRPr>
    </a:lvl7pPr>
    <a:lvl8pPr marL="3200400" algn="l" defTabSz="914400" rtl="0" eaLnBrk="1" latinLnBrk="0" hangingPunct="1">
      <a:defRPr sz="2000" kern="1200">
        <a:solidFill>
          <a:schemeClr val="tx1"/>
        </a:solidFill>
        <a:latin typeface="VNI-Times" pitchFamily="2" charset="0"/>
        <a:ea typeface="+mn-ea"/>
        <a:cs typeface="+mn-cs"/>
      </a:defRPr>
    </a:lvl8pPr>
    <a:lvl9pPr marL="3657600" algn="l" defTabSz="914400" rtl="0" eaLnBrk="1" latinLnBrk="0" hangingPunct="1">
      <a:defRPr sz="2000" kern="1200">
        <a:solidFill>
          <a:schemeClr val="tx1"/>
        </a:solidFill>
        <a:latin typeface="VNI-Times" pitchFamily="2"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ocH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CC"/>
    <a:srgbClr val="FFFFFF"/>
    <a:srgbClr val="CC0000"/>
    <a:srgbClr val="FF00FF"/>
    <a:srgbClr val="006600"/>
    <a:srgbClr val="FF66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91" autoAdjust="0"/>
    <p:restoredTop sz="92049" autoAdjust="0"/>
  </p:normalViewPr>
  <p:slideViewPr>
    <p:cSldViewPr>
      <p:cViewPr varScale="1">
        <p:scale>
          <a:sx n="67" d="100"/>
          <a:sy n="67" d="100"/>
        </p:scale>
        <p:origin x="-5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endParaRPr lang="fr-LU"/>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endParaRPr lang="fr-LU"/>
          </a:p>
        </p:txBody>
      </p:sp>
      <p:sp>
        <p:nvSpPr>
          <p:cNvPr id="634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LU" smtClean="0"/>
              <a:t>Click to edit Master text styles</a:t>
            </a:r>
          </a:p>
          <a:p>
            <a:pPr lvl="1"/>
            <a:r>
              <a:rPr lang="fr-LU" smtClean="0"/>
              <a:t>Second level</a:t>
            </a:r>
          </a:p>
          <a:p>
            <a:pPr lvl="2"/>
            <a:r>
              <a:rPr lang="fr-LU" smtClean="0"/>
              <a:t>Third level</a:t>
            </a:r>
          </a:p>
          <a:p>
            <a:pPr lvl="3"/>
            <a:r>
              <a:rPr lang="fr-LU" smtClean="0"/>
              <a:t>Fourth level</a:t>
            </a:r>
          </a:p>
          <a:p>
            <a:pPr lvl="4"/>
            <a:r>
              <a:rPr lang="fr-LU"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fr-LU"/>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71E85959-351B-4F93-ABC5-9FFBBE50E60F}" type="slidenum">
              <a:rPr lang="fr-LU"/>
              <a:pPr/>
              <a:t>‹#›</a:t>
            </a:fld>
            <a:endParaRPr lang="fr-L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fr-LU"/>
          </a:p>
        </p:txBody>
      </p:sp>
      <p:sp>
        <p:nvSpPr>
          <p:cNvPr id="5" name="Footer Placeholder 4"/>
          <p:cNvSpPr>
            <a:spLocks noGrp="1"/>
          </p:cNvSpPr>
          <p:nvPr>
            <p:ph type="ftr" sz="quarter" idx="11"/>
          </p:nvPr>
        </p:nvSpPr>
        <p:spPr/>
        <p:txBody>
          <a:bodyPr/>
          <a:lstStyle>
            <a:lvl1pPr>
              <a:defRPr/>
            </a:lvl1pPr>
          </a:lstStyle>
          <a:p>
            <a:endParaRPr lang="fr-LU"/>
          </a:p>
        </p:txBody>
      </p:sp>
      <p:sp>
        <p:nvSpPr>
          <p:cNvPr id="6" name="Slide Number Placeholder 5"/>
          <p:cNvSpPr>
            <a:spLocks noGrp="1"/>
          </p:cNvSpPr>
          <p:nvPr>
            <p:ph type="sldNum" sz="quarter" idx="12"/>
          </p:nvPr>
        </p:nvSpPr>
        <p:spPr/>
        <p:txBody>
          <a:bodyPr/>
          <a:lstStyle>
            <a:lvl1pPr>
              <a:defRPr/>
            </a:lvl1pPr>
          </a:lstStyle>
          <a:p>
            <a:fld id="{D404B915-35BE-45E8-9AA9-4C8681FB1C2A}" type="slidenum">
              <a:rPr lang="fr-LU"/>
              <a:pPr/>
              <a:t>‹#›</a:t>
            </a:fld>
            <a:endParaRPr lang="fr-L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LU"/>
          </a:p>
        </p:txBody>
      </p:sp>
      <p:sp>
        <p:nvSpPr>
          <p:cNvPr id="5" name="Footer Placeholder 4"/>
          <p:cNvSpPr>
            <a:spLocks noGrp="1"/>
          </p:cNvSpPr>
          <p:nvPr>
            <p:ph type="ftr" sz="quarter" idx="11"/>
          </p:nvPr>
        </p:nvSpPr>
        <p:spPr/>
        <p:txBody>
          <a:bodyPr/>
          <a:lstStyle>
            <a:lvl1pPr>
              <a:defRPr/>
            </a:lvl1pPr>
          </a:lstStyle>
          <a:p>
            <a:endParaRPr lang="fr-LU"/>
          </a:p>
        </p:txBody>
      </p:sp>
      <p:sp>
        <p:nvSpPr>
          <p:cNvPr id="6" name="Slide Number Placeholder 5"/>
          <p:cNvSpPr>
            <a:spLocks noGrp="1"/>
          </p:cNvSpPr>
          <p:nvPr>
            <p:ph type="sldNum" sz="quarter" idx="12"/>
          </p:nvPr>
        </p:nvSpPr>
        <p:spPr/>
        <p:txBody>
          <a:bodyPr/>
          <a:lstStyle>
            <a:lvl1pPr>
              <a:defRPr/>
            </a:lvl1pPr>
          </a:lstStyle>
          <a:p>
            <a:fld id="{92079323-2F21-4B72-8ACE-6BA0AACC07CF}" type="slidenum">
              <a:rPr lang="fr-LU"/>
              <a:pPr/>
              <a:t>‹#›</a:t>
            </a:fld>
            <a:endParaRPr lang="fr-L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LU"/>
          </a:p>
        </p:txBody>
      </p:sp>
      <p:sp>
        <p:nvSpPr>
          <p:cNvPr id="5" name="Footer Placeholder 4"/>
          <p:cNvSpPr>
            <a:spLocks noGrp="1"/>
          </p:cNvSpPr>
          <p:nvPr>
            <p:ph type="ftr" sz="quarter" idx="11"/>
          </p:nvPr>
        </p:nvSpPr>
        <p:spPr/>
        <p:txBody>
          <a:bodyPr/>
          <a:lstStyle>
            <a:lvl1pPr>
              <a:defRPr/>
            </a:lvl1pPr>
          </a:lstStyle>
          <a:p>
            <a:endParaRPr lang="fr-LU"/>
          </a:p>
        </p:txBody>
      </p:sp>
      <p:sp>
        <p:nvSpPr>
          <p:cNvPr id="6" name="Slide Number Placeholder 5"/>
          <p:cNvSpPr>
            <a:spLocks noGrp="1"/>
          </p:cNvSpPr>
          <p:nvPr>
            <p:ph type="sldNum" sz="quarter" idx="12"/>
          </p:nvPr>
        </p:nvSpPr>
        <p:spPr/>
        <p:txBody>
          <a:bodyPr/>
          <a:lstStyle>
            <a:lvl1pPr>
              <a:defRPr/>
            </a:lvl1pPr>
          </a:lstStyle>
          <a:p>
            <a:fld id="{7B6E4D0F-6981-4A2E-8F92-CB6515321CAB}" type="slidenum">
              <a:rPr lang="fr-LU"/>
              <a:pPr/>
              <a:t>‹#›</a:t>
            </a:fld>
            <a:endParaRPr lang="fr-L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fr-LU"/>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fr-LU"/>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20D4DAF-9C90-447D-A63B-C506F2B95C72}" type="slidenum">
              <a:rPr lang="fr-LU"/>
              <a:pPr/>
              <a:t>‹#›</a:t>
            </a:fld>
            <a:endParaRPr lang="fr-L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fr-LU"/>
          </a:p>
        </p:txBody>
      </p:sp>
      <p:sp>
        <p:nvSpPr>
          <p:cNvPr id="5" name="Footer Placeholder 4"/>
          <p:cNvSpPr>
            <a:spLocks noGrp="1"/>
          </p:cNvSpPr>
          <p:nvPr>
            <p:ph type="ftr" sz="quarter" idx="11"/>
          </p:nvPr>
        </p:nvSpPr>
        <p:spPr/>
        <p:txBody>
          <a:bodyPr/>
          <a:lstStyle>
            <a:lvl1pPr>
              <a:defRPr/>
            </a:lvl1pPr>
          </a:lstStyle>
          <a:p>
            <a:endParaRPr lang="fr-LU"/>
          </a:p>
        </p:txBody>
      </p:sp>
      <p:sp>
        <p:nvSpPr>
          <p:cNvPr id="6" name="Slide Number Placeholder 5"/>
          <p:cNvSpPr>
            <a:spLocks noGrp="1"/>
          </p:cNvSpPr>
          <p:nvPr>
            <p:ph type="sldNum" sz="quarter" idx="12"/>
          </p:nvPr>
        </p:nvSpPr>
        <p:spPr/>
        <p:txBody>
          <a:bodyPr/>
          <a:lstStyle>
            <a:lvl1pPr>
              <a:defRPr/>
            </a:lvl1pPr>
          </a:lstStyle>
          <a:p>
            <a:fld id="{392F8E60-A2D0-4B85-9409-592E94605519}" type="slidenum">
              <a:rPr lang="fr-LU"/>
              <a:pPr/>
              <a:t>‹#›</a:t>
            </a:fld>
            <a:endParaRPr lang="fr-L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LU"/>
          </a:p>
        </p:txBody>
      </p:sp>
      <p:sp>
        <p:nvSpPr>
          <p:cNvPr id="5" name="Footer Placeholder 4"/>
          <p:cNvSpPr>
            <a:spLocks noGrp="1"/>
          </p:cNvSpPr>
          <p:nvPr>
            <p:ph type="ftr" sz="quarter" idx="11"/>
          </p:nvPr>
        </p:nvSpPr>
        <p:spPr/>
        <p:txBody>
          <a:bodyPr/>
          <a:lstStyle>
            <a:lvl1pPr>
              <a:defRPr/>
            </a:lvl1pPr>
          </a:lstStyle>
          <a:p>
            <a:endParaRPr lang="fr-LU"/>
          </a:p>
        </p:txBody>
      </p:sp>
      <p:sp>
        <p:nvSpPr>
          <p:cNvPr id="6" name="Slide Number Placeholder 5"/>
          <p:cNvSpPr>
            <a:spLocks noGrp="1"/>
          </p:cNvSpPr>
          <p:nvPr>
            <p:ph type="sldNum" sz="quarter" idx="12"/>
          </p:nvPr>
        </p:nvSpPr>
        <p:spPr/>
        <p:txBody>
          <a:bodyPr/>
          <a:lstStyle>
            <a:lvl1pPr>
              <a:defRPr/>
            </a:lvl1pPr>
          </a:lstStyle>
          <a:p>
            <a:fld id="{9E0C6AEA-4F9A-4EF4-86B5-3139D3628C97}" type="slidenum">
              <a:rPr lang="fr-LU"/>
              <a:pPr/>
              <a:t>‹#›</a:t>
            </a:fld>
            <a:endParaRPr lang="fr-L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fr-LU"/>
          </a:p>
        </p:txBody>
      </p:sp>
      <p:sp>
        <p:nvSpPr>
          <p:cNvPr id="6" name="Footer Placeholder 5"/>
          <p:cNvSpPr>
            <a:spLocks noGrp="1"/>
          </p:cNvSpPr>
          <p:nvPr>
            <p:ph type="ftr" sz="quarter" idx="11"/>
          </p:nvPr>
        </p:nvSpPr>
        <p:spPr/>
        <p:txBody>
          <a:bodyPr/>
          <a:lstStyle>
            <a:lvl1pPr>
              <a:defRPr/>
            </a:lvl1pPr>
          </a:lstStyle>
          <a:p>
            <a:endParaRPr lang="fr-LU"/>
          </a:p>
        </p:txBody>
      </p:sp>
      <p:sp>
        <p:nvSpPr>
          <p:cNvPr id="7" name="Slide Number Placeholder 6"/>
          <p:cNvSpPr>
            <a:spLocks noGrp="1"/>
          </p:cNvSpPr>
          <p:nvPr>
            <p:ph type="sldNum" sz="quarter" idx="12"/>
          </p:nvPr>
        </p:nvSpPr>
        <p:spPr/>
        <p:txBody>
          <a:bodyPr/>
          <a:lstStyle>
            <a:lvl1pPr>
              <a:defRPr/>
            </a:lvl1pPr>
          </a:lstStyle>
          <a:p>
            <a:fld id="{162AAB36-CC01-489B-80CF-3FF68F57B8E4}" type="slidenum">
              <a:rPr lang="fr-LU"/>
              <a:pPr/>
              <a:t>‹#›</a:t>
            </a:fld>
            <a:endParaRPr lang="fr-L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fr-LU"/>
          </a:p>
        </p:txBody>
      </p:sp>
      <p:sp>
        <p:nvSpPr>
          <p:cNvPr id="8" name="Footer Placeholder 7"/>
          <p:cNvSpPr>
            <a:spLocks noGrp="1"/>
          </p:cNvSpPr>
          <p:nvPr>
            <p:ph type="ftr" sz="quarter" idx="11"/>
          </p:nvPr>
        </p:nvSpPr>
        <p:spPr/>
        <p:txBody>
          <a:bodyPr/>
          <a:lstStyle>
            <a:lvl1pPr>
              <a:defRPr/>
            </a:lvl1pPr>
          </a:lstStyle>
          <a:p>
            <a:endParaRPr lang="fr-LU"/>
          </a:p>
        </p:txBody>
      </p:sp>
      <p:sp>
        <p:nvSpPr>
          <p:cNvPr id="9" name="Slide Number Placeholder 8"/>
          <p:cNvSpPr>
            <a:spLocks noGrp="1"/>
          </p:cNvSpPr>
          <p:nvPr>
            <p:ph type="sldNum" sz="quarter" idx="12"/>
          </p:nvPr>
        </p:nvSpPr>
        <p:spPr/>
        <p:txBody>
          <a:bodyPr/>
          <a:lstStyle>
            <a:lvl1pPr>
              <a:defRPr/>
            </a:lvl1pPr>
          </a:lstStyle>
          <a:p>
            <a:fld id="{6BEF8CBB-1D43-4CEA-B4A1-C77A412D45A6}" type="slidenum">
              <a:rPr lang="fr-LU"/>
              <a:pPr/>
              <a:t>‹#›</a:t>
            </a:fld>
            <a:endParaRPr lang="fr-L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fr-LU"/>
          </a:p>
        </p:txBody>
      </p:sp>
      <p:sp>
        <p:nvSpPr>
          <p:cNvPr id="4" name="Footer Placeholder 3"/>
          <p:cNvSpPr>
            <a:spLocks noGrp="1"/>
          </p:cNvSpPr>
          <p:nvPr>
            <p:ph type="ftr" sz="quarter" idx="11"/>
          </p:nvPr>
        </p:nvSpPr>
        <p:spPr/>
        <p:txBody>
          <a:bodyPr/>
          <a:lstStyle>
            <a:lvl1pPr>
              <a:defRPr/>
            </a:lvl1pPr>
          </a:lstStyle>
          <a:p>
            <a:endParaRPr lang="fr-LU"/>
          </a:p>
        </p:txBody>
      </p:sp>
      <p:sp>
        <p:nvSpPr>
          <p:cNvPr id="5" name="Slide Number Placeholder 4"/>
          <p:cNvSpPr>
            <a:spLocks noGrp="1"/>
          </p:cNvSpPr>
          <p:nvPr>
            <p:ph type="sldNum" sz="quarter" idx="12"/>
          </p:nvPr>
        </p:nvSpPr>
        <p:spPr/>
        <p:txBody>
          <a:bodyPr/>
          <a:lstStyle>
            <a:lvl1pPr>
              <a:defRPr/>
            </a:lvl1pPr>
          </a:lstStyle>
          <a:p>
            <a:fld id="{C3707A53-AE81-4DEA-A90C-41886CE6624A}" type="slidenum">
              <a:rPr lang="fr-LU"/>
              <a:pPr/>
              <a:t>‹#›</a:t>
            </a:fld>
            <a:endParaRPr lang="fr-L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LU"/>
          </a:p>
        </p:txBody>
      </p:sp>
      <p:sp>
        <p:nvSpPr>
          <p:cNvPr id="3" name="Footer Placeholder 2"/>
          <p:cNvSpPr>
            <a:spLocks noGrp="1"/>
          </p:cNvSpPr>
          <p:nvPr>
            <p:ph type="ftr" sz="quarter" idx="11"/>
          </p:nvPr>
        </p:nvSpPr>
        <p:spPr/>
        <p:txBody>
          <a:bodyPr/>
          <a:lstStyle>
            <a:lvl1pPr>
              <a:defRPr/>
            </a:lvl1pPr>
          </a:lstStyle>
          <a:p>
            <a:endParaRPr lang="fr-LU"/>
          </a:p>
        </p:txBody>
      </p:sp>
      <p:sp>
        <p:nvSpPr>
          <p:cNvPr id="4" name="Slide Number Placeholder 3"/>
          <p:cNvSpPr>
            <a:spLocks noGrp="1"/>
          </p:cNvSpPr>
          <p:nvPr>
            <p:ph type="sldNum" sz="quarter" idx="12"/>
          </p:nvPr>
        </p:nvSpPr>
        <p:spPr/>
        <p:txBody>
          <a:bodyPr/>
          <a:lstStyle>
            <a:lvl1pPr>
              <a:defRPr/>
            </a:lvl1pPr>
          </a:lstStyle>
          <a:p>
            <a:fld id="{3D5AA6C4-EA2E-41F6-A6A5-8A5A56FEDB95}" type="slidenum">
              <a:rPr lang="fr-LU"/>
              <a:pPr/>
              <a:t>‹#›</a:t>
            </a:fld>
            <a:endParaRPr lang="fr-L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LU"/>
          </a:p>
        </p:txBody>
      </p:sp>
      <p:sp>
        <p:nvSpPr>
          <p:cNvPr id="6" name="Footer Placeholder 5"/>
          <p:cNvSpPr>
            <a:spLocks noGrp="1"/>
          </p:cNvSpPr>
          <p:nvPr>
            <p:ph type="ftr" sz="quarter" idx="11"/>
          </p:nvPr>
        </p:nvSpPr>
        <p:spPr/>
        <p:txBody>
          <a:bodyPr/>
          <a:lstStyle>
            <a:lvl1pPr>
              <a:defRPr/>
            </a:lvl1pPr>
          </a:lstStyle>
          <a:p>
            <a:endParaRPr lang="fr-LU"/>
          </a:p>
        </p:txBody>
      </p:sp>
      <p:sp>
        <p:nvSpPr>
          <p:cNvPr id="7" name="Slide Number Placeholder 6"/>
          <p:cNvSpPr>
            <a:spLocks noGrp="1"/>
          </p:cNvSpPr>
          <p:nvPr>
            <p:ph type="sldNum" sz="quarter" idx="12"/>
          </p:nvPr>
        </p:nvSpPr>
        <p:spPr/>
        <p:txBody>
          <a:bodyPr/>
          <a:lstStyle>
            <a:lvl1pPr>
              <a:defRPr/>
            </a:lvl1pPr>
          </a:lstStyle>
          <a:p>
            <a:fld id="{8BE0073F-BAF1-4959-8D15-B065A19719D8}" type="slidenum">
              <a:rPr lang="fr-LU"/>
              <a:pPr/>
              <a:t>‹#›</a:t>
            </a:fld>
            <a:endParaRPr lang="fr-L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LU"/>
          </a:p>
        </p:txBody>
      </p:sp>
      <p:sp>
        <p:nvSpPr>
          <p:cNvPr id="6" name="Footer Placeholder 5"/>
          <p:cNvSpPr>
            <a:spLocks noGrp="1"/>
          </p:cNvSpPr>
          <p:nvPr>
            <p:ph type="ftr" sz="quarter" idx="11"/>
          </p:nvPr>
        </p:nvSpPr>
        <p:spPr/>
        <p:txBody>
          <a:bodyPr/>
          <a:lstStyle>
            <a:lvl1pPr>
              <a:defRPr/>
            </a:lvl1pPr>
          </a:lstStyle>
          <a:p>
            <a:endParaRPr lang="fr-LU"/>
          </a:p>
        </p:txBody>
      </p:sp>
      <p:sp>
        <p:nvSpPr>
          <p:cNvPr id="7" name="Slide Number Placeholder 6"/>
          <p:cNvSpPr>
            <a:spLocks noGrp="1"/>
          </p:cNvSpPr>
          <p:nvPr>
            <p:ph type="sldNum" sz="quarter" idx="12"/>
          </p:nvPr>
        </p:nvSpPr>
        <p:spPr/>
        <p:txBody>
          <a:bodyPr/>
          <a:lstStyle>
            <a:lvl1pPr>
              <a:defRPr/>
            </a:lvl1pPr>
          </a:lstStyle>
          <a:p>
            <a:fld id="{1BBD8CBB-5C6C-4D72-B5C4-F26EBDCAFD12}" type="slidenum">
              <a:rPr lang="fr-LU"/>
              <a:pPr/>
              <a:t>‹#›</a:t>
            </a:fld>
            <a:endParaRPr lang="fr-L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LU" smtClean="0"/>
              <a:t>Click to edit Master title style</a:t>
            </a:r>
          </a:p>
        </p:txBody>
      </p:sp>
      <p:sp>
        <p:nvSpPr>
          <p:cNvPr id="295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LU" smtClean="0"/>
              <a:t>Click to edit Master text styles</a:t>
            </a:r>
          </a:p>
          <a:p>
            <a:pPr lvl="1"/>
            <a:r>
              <a:rPr lang="fr-LU" smtClean="0"/>
              <a:t>Second level</a:t>
            </a:r>
          </a:p>
          <a:p>
            <a:pPr lvl="2"/>
            <a:r>
              <a:rPr lang="fr-LU" smtClean="0"/>
              <a:t>Third level</a:t>
            </a:r>
          </a:p>
          <a:p>
            <a:pPr lvl="3"/>
            <a:r>
              <a:rPr lang="fr-LU" smtClean="0"/>
              <a:t>Fourth level</a:t>
            </a:r>
          </a:p>
          <a:p>
            <a:pPr lvl="4"/>
            <a:r>
              <a:rPr lang="fr-LU" smtClean="0"/>
              <a:t>Fifth level</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fr-LU"/>
          </a:p>
        </p:txBody>
      </p:sp>
      <p:sp>
        <p:nvSpPr>
          <p:cNvPr id="29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fr-LU"/>
          </a:p>
        </p:txBody>
      </p:sp>
      <p:sp>
        <p:nvSpPr>
          <p:cNvPr id="29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075D1C94-C0BD-4B5B-96DB-789ACFAEA95D}" type="slidenum">
              <a:rPr lang="fr-LU"/>
              <a:pPr/>
              <a:t>‹#›</a:t>
            </a:fld>
            <a:endParaRPr lang="fr-L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42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21</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a:t>
            </a: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Sự</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lan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truyền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của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âm</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thanh</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04" name="Text Box 4"/>
          <p:cNvSpPr txBox="1">
            <a:spLocks noChangeArrowheads="1"/>
          </p:cNvSpPr>
          <p:nvPr/>
        </p:nvSpPr>
        <p:spPr bwMode="auto">
          <a:xfrm>
            <a:off x="1600200" y="1385888"/>
            <a:ext cx="6172200" cy="3386137"/>
          </a:xfrm>
          <a:prstGeom prst="rect">
            <a:avLst/>
          </a:prstGeom>
          <a:noFill/>
          <a:ln w="9525" algn="ctr">
            <a:noFill/>
            <a:miter lim="800000"/>
            <a:headEnd/>
            <a:tailEnd/>
          </a:ln>
          <a:effectLst/>
        </p:spPr>
        <p:txBody>
          <a:bodyPr anchor="b">
            <a:spAutoFit/>
          </a:bodyPr>
          <a:lstStyle/>
          <a:p>
            <a:pPr algn="just">
              <a:spcBef>
                <a:spcPct val="50000"/>
              </a:spcBef>
            </a:pPr>
            <a:r>
              <a:rPr lang="fr-LU" sz="4800" b="1">
                <a:solidFill>
                  <a:srgbClr val="000099"/>
                </a:solidFill>
              </a:rPr>
              <a:t>        Hoaït ñoäng 2: </a:t>
            </a:r>
          </a:p>
          <a:p>
            <a:pPr algn="ctr">
              <a:spcBef>
                <a:spcPct val="50000"/>
              </a:spcBef>
            </a:pPr>
            <a:r>
              <a:rPr lang="fr-LU" sz="4800" b="1"/>
              <a:t>Tìm hieåu söï lan truyeàn aâm thanh qua chaát loûng , chaát raén.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09604"/>
                                        </p:tgtEl>
                                        <p:attrNameLst>
                                          <p:attrName>style.visibility</p:attrName>
                                        </p:attrNameLst>
                                      </p:cBhvr>
                                      <p:to>
                                        <p:strVal val="visible"/>
                                      </p:to>
                                    </p:set>
                                    <p:anim calcmode="lin" valueType="num">
                                      <p:cBhvr>
                                        <p:cTn id="7" dur="1000" fill="hold"/>
                                        <p:tgtEl>
                                          <p:spTgt spid="409604"/>
                                        </p:tgtEl>
                                        <p:attrNameLst>
                                          <p:attrName>ppt_x</p:attrName>
                                        </p:attrNameLst>
                                      </p:cBhvr>
                                      <p:tavLst>
                                        <p:tav tm="0">
                                          <p:val>
                                            <p:strVal val="#ppt_x-.2"/>
                                          </p:val>
                                        </p:tav>
                                        <p:tav tm="100000">
                                          <p:val>
                                            <p:strVal val="#ppt_x"/>
                                          </p:val>
                                        </p:tav>
                                      </p:tavLst>
                                    </p:anim>
                                    <p:anim calcmode="lin" valueType="num">
                                      <p:cBhvr>
                                        <p:cTn id="8" dur="1000" fill="hold"/>
                                        <p:tgtEl>
                                          <p:spTgt spid="4096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Text Box 3"/>
          <p:cNvSpPr txBox="1">
            <a:spLocks noChangeArrowheads="1"/>
          </p:cNvSpPr>
          <p:nvPr/>
        </p:nvSpPr>
        <p:spPr bwMode="auto">
          <a:xfrm>
            <a:off x="762000" y="3062288"/>
            <a:ext cx="6553200" cy="823912"/>
          </a:xfrm>
          <a:prstGeom prst="rect">
            <a:avLst/>
          </a:prstGeom>
          <a:noFill/>
          <a:ln w="9525" algn="ctr">
            <a:noFill/>
            <a:miter lim="800000"/>
            <a:headEnd/>
            <a:tailEnd/>
          </a:ln>
          <a:effectLst/>
        </p:spPr>
        <p:txBody>
          <a:bodyPr anchor="b">
            <a:spAutoFit/>
          </a:bodyPr>
          <a:lstStyle/>
          <a:p>
            <a:pPr>
              <a:spcBef>
                <a:spcPct val="50000"/>
              </a:spcBef>
            </a:pPr>
            <a:endParaRPr lang="en-US" sz="4800"/>
          </a:p>
        </p:txBody>
      </p:sp>
      <p:sp>
        <p:nvSpPr>
          <p:cNvPr id="386052" name="Text Box 4"/>
          <p:cNvSpPr txBox="1">
            <a:spLocks noChangeArrowheads="1"/>
          </p:cNvSpPr>
          <p:nvPr/>
        </p:nvSpPr>
        <p:spPr bwMode="auto">
          <a:xfrm>
            <a:off x="0" y="0"/>
            <a:ext cx="9144000" cy="6456363"/>
          </a:xfrm>
          <a:prstGeom prst="rect">
            <a:avLst/>
          </a:prstGeom>
          <a:noFill/>
          <a:ln w="9525" algn="ctr">
            <a:noFill/>
            <a:miter lim="800000"/>
            <a:headEnd/>
            <a:tailEnd/>
          </a:ln>
          <a:effectLst/>
        </p:spPr>
        <p:txBody>
          <a:bodyPr anchor="b">
            <a:spAutoFit/>
          </a:bodyPr>
          <a:lstStyle/>
          <a:p>
            <a:pPr algn="just">
              <a:spcBef>
                <a:spcPct val="50000"/>
              </a:spcBef>
            </a:pPr>
            <a:r>
              <a:rPr lang="fr-LU" sz="4400" b="1">
                <a:solidFill>
                  <a:srgbClr val="000099"/>
                </a:solidFill>
              </a:rPr>
              <a:t>            *Thaûo luaän nhoùm 4</a:t>
            </a:r>
          </a:p>
          <a:p>
            <a:pPr algn="just">
              <a:spcBef>
                <a:spcPct val="50000"/>
              </a:spcBef>
            </a:pPr>
            <a:r>
              <a:rPr lang="fr-LU" sz="4400" b="1"/>
              <a:t>Ñaët moät chieác ñoàng hoà chuoâng ñang keâu vaøo moät tuùi ni loâng , buoäc chaët tuùi laïi roài thaû vaøo chaäu nöôùc. AÙp moät tai vaøo thaønh chaäu, tai kia bòt laïi. Baïn coù nghe thaáy tieáng chuoâng ñoàng hoà khoâng ? Keát quaû naøy cho thaáy aâm thanh coù truyeàn qua thaønh chaäu, qua nöôùc ñöôïc khoâng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nodePh="1">
                                  <p:stCondLst>
                                    <p:cond delay="0"/>
                                  </p:stCondLst>
                                  <p:endCondLst>
                                    <p:cond evt="begin" delay="0">
                                      <p:tn val="5"/>
                                    </p:cond>
                                  </p:endCondLst>
                                  <p:childTnLst>
                                    <p:set>
                                      <p:cBhvr>
                                        <p:cTn id="6" dur="1" fill="hold">
                                          <p:stCondLst>
                                            <p:cond delay="0"/>
                                          </p:stCondLst>
                                        </p:cTn>
                                        <p:tgtEl>
                                          <p:spTgt spid="386051"/>
                                        </p:tgtEl>
                                        <p:attrNameLst>
                                          <p:attrName>style.visibility</p:attrName>
                                        </p:attrNameLst>
                                      </p:cBhvr>
                                      <p:to>
                                        <p:strVal val="visible"/>
                                      </p:to>
                                    </p:set>
                                    <p:animEffect transition="in" filter="plus(in)">
                                      <p:cBhvr>
                                        <p:cTn id="7" dur="2000"/>
                                        <p:tgtEl>
                                          <p:spTgt spid="386051"/>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86052"/>
                                        </p:tgtEl>
                                        <p:attrNameLst>
                                          <p:attrName>style.visibility</p:attrName>
                                        </p:attrNameLst>
                                      </p:cBhvr>
                                      <p:to>
                                        <p:strVal val="visible"/>
                                      </p:to>
                                    </p:set>
                                    <p:animEffect transition="in" filter="plus(in)">
                                      <p:cBhvr>
                                        <p:cTn id="10" dur="2000"/>
                                        <p:tgtEl>
                                          <p:spTgt spid="3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p:bldP spid="3860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4724400" y="457200"/>
            <a:ext cx="4419600" cy="5786438"/>
          </a:xfrm>
          <a:prstGeom prst="rect">
            <a:avLst/>
          </a:prstGeom>
          <a:noFill/>
          <a:ln w="9525" algn="ctr">
            <a:noFill/>
            <a:miter lim="800000"/>
            <a:headEnd/>
            <a:tailEnd/>
          </a:ln>
          <a:effectLst/>
        </p:spPr>
        <p:txBody>
          <a:bodyPr anchor="b">
            <a:spAutoFit/>
          </a:bodyPr>
          <a:lstStyle/>
          <a:p>
            <a:pPr algn="just">
              <a:spcBef>
                <a:spcPct val="50000"/>
              </a:spcBef>
            </a:pPr>
            <a:r>
              <a:rPr lang="fr-LU" sz="4400" b="1"/>
              <a:t>- Em nghe thaáy tieáng chuoâng ñoàng hoà keâu.</a:t>
            </a:r>
          </a:p>
          <a:p>
            <a:pPr algn="just">
              <a:spcBef>
                <a:spcPct val="50000"/>
              </a:spcBef>
            </a:pPr>
            <a:r>
              <a:rPr lang="fr-LU" sz="4400" b="1"/>
              <a:t>-Keát quaû naøy cho thaáy aâm thanh coù theå truyeàn qua thaønh chaäu, truyeàn qua nöôùc.</a:t>
            </a:r>
          </a:p>
        </p:txBody>
      </p:sp>
      <p:pic>
        <p:nvPicPr>
          <p:cNvPr id="414726" name="Picture 6" descr="scan0290"/>
          <p:cNvPicPr>
            <a:picLocks noChangeAspect="1" noChangeArrowheads="1"/>
          </p:cNvPicPr>
          <p:nvPr/>
        </p:nvPicPr>
        <p:blipFill>
          <a:blip r:embed="rId2"/>
          <a:srcRect/>
          <a:stretch>
            <a:fillRect/>
          </a:stretch>
        </p:blipFill>
        <p:spPr bwMode="auto">
          <a:xfrm>
            <a:off x="0" y="0"/>
            <a:ext cx="48006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4724"/>
                                        </p:tgtEl>
                                        <p:attrNameLst>
                                          <p:attrName>style.visibility</p:attrName>
                                        </p:attrNameLst>
                                      </p:cBhvr>
                                      <p:to>
                                        <p:strVal val="visible"/>
                                      </p:to>
                                    </p:set>
                                    <p:animEffect transition="in" filter="wedge">
                                      <p:cBhvr>
                                        <p:cTn id="7" dur="2000"/>
                                        <p:tgtEl>
                                          <p:spTgt spid="414724"/>
                                        </p:tgtEl>
                                      </p:cBhvr>
                                    </p:animEffect>
                                  </p:childTnLst>
                                </p:cTn>
                              </p:par>
                              <p:par>
                                <p:cTn id="8" presetID="20" presetClass="entr" presetSubtype="0" fill="hold" nodeType="withEffect">
                                  <p:stCondLst>
                                    <p:cond delay="0"/>
                                  </p:stCondLst>
                                  <p:childTnLst>
                                    <p:set>
                                      <p:cBhvr>
                                        <p:cTn id="9" dur="1" fill="hold">
                                          <p:stCondLst>
                                            <p:cond delay="0"/>
                                          </p:stCondLst>
                                        </p:cTn>
                                        <p:tgtEl>
                                          <p:spTgt spid="414726"/>
                                        </p:tgtEl>
                                        <p:attrNameLst>
                                          <p:attrName>style.visibility</p:attrName>
                                        </p:attrNameLst>
                                      </p:cBhvr>
                                      <p:to>
                                        <p:strVal val="visible"/>
                                      </p:to>
                                    </p:set>
                                    <p:animEffect transition="in" filter="wedge">
                                      <p:cBhvr>
                                        <p:cTn id="10" dur="2000"/>
                                        <p:tgtEl>
                                          <p:spTgt spid="414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AutoShape 4"/>
          <p:cNvSpPr>
            <a:spLocks noChangeArrowheads="1"/>
          </p:cNvSpPr>
          <p:nvPr/>
        </p:nvSpPr>
        <p:spPr bwMode="auto">
          <a:xfrm>
            <a:off x="762000" y="1219200"/>
            <a:ext cx="7770813" cy="4006850"/>
          </a:xfrm>
          <a:prstGeom prst="horizontalScroll">
            <a:avLst>
              <a:gd name="adj" fmla="val 12500"/>
            </a:avLst>
          </a:prstGeom>
          <a:solidFill>
            <a:schemeClr val="accent1"/>
          </a:solidFill>
          <a:ln w="9525">
            <a:solidFill>
              <a:schemeClr val="tx1"/>
            </a:solidFill>
            <a:round/>
            <a:headEnd/>
            <a:tailEnd/>
          </a:ln>
          <a:effectLst/>
        </p:spPr>
        <p:txBody>
          <a:bodyPr anchor="ctr">
            <a:spAutoFit/>
          </a:bodyPr>
          <a:lstStyle/>
          <a:p>
            <a:pPr algn="just"/>
            <a:r>
              <a:rPr lang="fr-LU" sz="4800" b="1"/>
              <a:t>AÂm thanh khoâng chæ truyeàn ñöôïc qua khoâng khí maø coøn truyeàn qua chaát raén, chaát loûng.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15748"/>
                                        </p:tgtEl>
                                        <p:attrNameLst>
                                          <p:attrName>style.visibility</p:attrName>
                                        </p:attrNameLst>
                                      </p:cBhvr>
                                      <p:to>
                                        <p:strVal val="visible"/>
                                      </p:to>
                                    </p:set>
                                    <p:anim calcmode="lin" valueType="num">
                                      <p:cBhvr>
                                        <p:cTn id="7" dur="1000" fill="hold"/>
                                        <p:tgtEl>
                                          <p:spTgt spid="415748"/>
                                        </p:tgtEl>
                                        <p:attrNameLst>
                                          <p:attrName>ppt_x</p:attrName>
                                        </p:attrNameLst>
                                      </p:cBhvr>
                                      <p:tavLst>
                                        <p:tav tm="0">
                                          <p:val>
                                            <p:strVal val="#ppt_x-.2"/>
                                          </p:val>
                                        </p:tav>
                                        <p:tav tm="100000">
                                          <p:val>
                                            <p:strVal val="#ppt_x"/>
                                          </p:val>
                                        </p:tav>
                                      </p:tavLst>
                                    </p:anim>
                                    <p:anim calcmode="lin" valueType="num">
                                      <p:cBhvr>
                                        <p:cTn id="8" dur="1000" fill="hold"/>
                                        <p:tgtEl>
                                          <p:spTgt spid="4157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Text Box 4"/>
          <p:cNvSpPr txBox="1">
            <a:spLocks noChangeArrowheads="1"/>
          </p:cNvSpPr>
          <p:nvPr/>
        </p:nvSpPr>
        <p:spPr bwMode="auto">
          <a:xfrm>
            <a:off x="0" y="0"/>
            <a:ext cx="9144000" cy="1190625"/>
          </a:xfrm>
          <a:prstGeom prst="rect">
            <a:avLst/>
          </a:prstGeom>
          <a:noFill/>
          <a:ln w="9525" algn="ctr">
            <a:noFill/>
            <a:miter lim="800000"/>
            <a:headEnd/>
            <a:tailEnd/>
          </a:ln>
          <a:effectLst/>
        </p:spPr>
        <p:txBody>
          <a:bodyPr anchor="b">
            <a:spAutoFit/>
          </a:bodyPr>
          <a:lstStyle/>
          <a:p>
            <a:pPr algn="just">
              <a:spcBef>
                <a:spcPct val="50000"/>
              </a:spcBef>
            </a:pPr>
            <a:r>
              <a:rPr lang="fr-LU" sz="3600" b="1"/>
              <a:t>*Neâu ví duï daãn chöùng aâm thanh truyeàn qua chaát raén, chaát loûng.</a:t>
            </a:r>
          </a:p>
        </p:txBody>
      </p:sp>
      <p:sp>
        <p:nvSpPr>
          <p:cNvPr id="416773" name="Text Box 5"/>
          <p:cNvSpPr txBox="1">
            <a:spLocks noChangeArrowheads="1"/>
          </p:cNvSpPr>
          <p:nvPr/>
        </p:nvSpPr>
        <p:spPr bwMode="auto">
          <a:xfrm>
            <a:off x="0" y="838200"/>
            <a:ext cx="8915400" cy="5807075"/>
          </a:xfrm>
          <a:prstGeom prst="rect">
            <a:avLst/>
          </a:prstGeom>
          <a:noFill/>
          <a:ln w="9525" algn="ctr">
            <a:noFill/>
            <a:miter lim="800000"/>
            <a:headEnd/>
            <a:tailEnd/>
          </a:ln>
          <a:effectLst/>
        </p:spPr>
        <p:txBody>
          <a:bodyPr anchor="b">
            <a:spAutoFit/>
          </a:bodyPr>
          <a:lstStyle/>
          <a:p>
            <a:pPr algn="just">
              <a:spcBef>
                <a:spcPct val="10000"/>
              </a:spcBef>
            </a:pPr>
            <a:endParaRPr lang="fr-LU" sz="3600" b="1">
              <a:solidFill>
                <a:srgbClr val="000099"/>
              </a:solidFill>
            </a:endParaRPr>
          </a:p>
          <a:p>
            <a:pPr algn="just">
              <a:spcBef>
                <a:spcPct val="10000"/>
              </a:spcBef>
            </a:pPr>
            <a:r>
              <a:rPr lang="fr-LU" sz="3600" b="1">
                <a:solidFill>
                  <a:srgbClr val="000099"/>
                </a:solidFill>
              </a:rPr>
              <a:t>-Goõ thöôùc vaøo hoäp buùt treân maët baøn, aùp moät tai xuoáng baøn, bòt tai kia laïi ta seõ nghe ñöôïc aâm thanh.</a:t>
            </a:r>
          </a:p>
          <a:p>
            <a:pPr algn="just">
              <a:spcBef>
                <a:spcPct val="10000"/>
              </a:spcBef>
            </a:pPr>
            <a:r>
              <a:rPr lang="fr-LU" sz="3600" b="1">
                <a:solidFill>
                  <a:srgbClr val="000099"/>
                </a:solidFill>
              </a:rPr>
              <a:t>-AÙp tai xuoáng ñaát, coù theå nghe tieáng xe coä, tieáng chaân ngöôøi ñi, tieáng voù ngöïa,…</a:t>
            </a:r>
          </a:p>
          <a:p>
            <a:pPr algn="just">
              <a:spcBef>
                <a:spcPct val="10000"/>
              </a:spcBef>
            </a:pPr>
            <a:r>
              <a:rPr lang="fr-LU" sz="3600" b="1">
                <a:solidFill>
                  <a:srgbClr val="000099"/>
                </a:solidFill>
              </a:rPr>
              <a:t>-Caù coù theå nghe tieáng chaân ngöôøi böôùc treân bôø hay döôùi nöôùc ñeå laãn troán.</a:t>
            </a:r>
          </a:p>
          <a:p>
            <a:pPr algn="just">
              <a:spcBef>
                <a:spcPct val="10000"/>
              </a:spcBef>
            </a:pPr>
            <a:r>
              <a:rPr lang="fr-LU" sz="3600" b="1">
                <a:solidFill>
                  <a:srgbClr val="000099"/>
                </a:solidFill>
              </a:rPr>
              <a:t>-Caù heo, caù voi coù theå  « noùi chuyeän » döôùi nöôùc,…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6772"/>
                                        </p:tgtEl>
                                        <p:attrNameLst>
                                          <p:attrName>style.visibility</p:attrName>
                                        </p:attrNameLst>
                                      </p:cBhvr>
                                      <p:to>
                                        <p:strVal val="visible"/>
                                      </p:to>
                                    </p:set>
                                    <p:animEffect transition="in" filter="diamond(in)">
                                      <p:cBhvr>
                                        <p:cTn id="7" dur="2000"/>
                                        <p:tgtEl>
                                          <p:spTgt spid="41677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6773"/>
                                        </p:tgtEl>
                                        <p:attrNameLst>
                                          <p:attrName>style.visibility</p:attrName>
                                        </p:attrNameLst>
                                      </p:cBhvr>
                                      <p:to>
                                        <p:strVal val="visible"/>
                                      </p:to>
                                    </p:set>
                                    <p:animEffect transition="in" filter="diamond(in)">
                                      <p:cBhvr>
                                        <p:cTn id="12" dur="2000"/>
                                        <p:tgtEl>
                                          <p:spTgt spid="416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2" grpId="0"/>
      <p:bldP spid="4167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609600" y="1371600"/>
            <a:ext cx="8077200" cy="3019425"/>
          </a:xfrm>
          <a:prstGeom prst="rect">
            <a:avLst/>
          </a:prstGeom>
          <a:noFill/>
          <a:ln w="9525">
            <a:noFill/>
            <a:miter lim="800000"/>
            <a:headEnd/>
            <a:tailEnd/>
          </a:ln>
          <a:effectLst/>
        </p:spPr>
        <p:txBody>
          <a:bodyPr>
            <a:spAutoFit/>
          </a:bodyPr>
          <a:lstStyle/>
          <a:p>
            <a:pPr algn="just"/>
            <a:r>
              <a:rPr lang="en-US" sz="4800" b="1">
                <a:solidFill>
                  <a:srgbClr val="FF00FF"/>
                </a:solidFill>
              </a:rPr>
              <a:t>            Hoaït ñoäng 3: </a:t>
            </a:r>
          </a:p>
          <a:p>
            <a:pPr algn="just"/>
            <a:r>
              <a:rPr lang="en-US" sz="4800" b="1"/>
              <a:t>Tìm hieåu aâm thanh yeáu ñi hay maïnh leân khi khoaûng caùch ñeán nguoàn aâm xa hôn. </a:t>
            </a:r>
          </a:p>
        </p:txBody>
      </p:sp>
      <p:sp>
        <p:nvSpPr>
          <p:cNvPr id="393219" name="Text Box 3"/>
          <p:cNvSpPr txBox="1">
            <a:spLocks noChangeArrowheads="1"/>
          </p:cNvSpPr>
          <p:nvPr/>
        </p:nvSpPr>
        <p:spPr bwMode="auto">
          <a:xfrm>
            <a:off x="762000" y="3062288"/>
            <a:ext cx="6553200" cy="823912"/>
          </a:xfrm>
          <a:prstGeom prst="rect">
            <a:avLst/>
          </a:prstGeom>
          <a:noFill/>
          <a:ln w="9525" algn="ctr">
            <a:noFill/>
            <a:miter lim="800000"/>
            <a:headEnd/>
            <a:tailEnd/>
          </a:ln>
          <a:effectLst/>
        </p:spPr>
        <p:txBody>
          <a:bodyPr anchor="b">
            <a:spAutoFit/>
          </a:bodyPr>
          <a:lstStyle/>
          <a:p>
            <a:pPr>
              <a:spcBef>
                <a:spcPct val="50000"/>
              </a:spcBef>
            </a:pPr>
            <a:endParaRPr lang="en-US" sz="4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93218"/>
                                        </p:tgtEl>
                                        <p:attrNameLst>
                                          <p:attrName>style.visibility</p:attrName>
                                        </p:attrNameLst>
                                      </p:cBhvr>
                                      <p:to>
                                        <p:strVal val="visible"/>
                                      </p:to>
                                    </p:set>
                                    <p:animEffect transition="in" filter="wheel(4)">
                                      <p:cBhvr>
                                        <p:cTn id="7" dur="2000"/>
                                        <p:tgtEl>
                                          <p:spTgt spid="393218"/>
                                        </p:tgtEl>
                                      </p:cBhvr>
                                    </p:animEffect>
                                  </p:childTnLst>
                                </p:cTn>
                              </p:par>
                              <p:par>
                                <p:cTn id="8" presetID="21" presetClass="entr" presetSubtype="4" fill="hold" grpId="0" nodeType="withEffect" nodePh="1">
                                  <p:stCondLst>
                                    <p:cond delay="0"/>
                                  </p:stCondLst>
                                  <p:endCondLst>
                                    <p:cond evt="begin" delay="0">
                                      <p:tn val="8"/>
                                    </p:cond>
                                  </p:endCondLst>
                                  <p:childTnLst>
                                    <p:set>
                                      <p:cBhvr>
                                        <p:cTn id="9" dur="1" fill="hold">
                                          <p:stCondLst>
                                            <p:cond delay="0"/>
                                          </p:stCondLst>
                                        </p:cTn>
                                        <p:tgtEl>
                                          <p:spTgt spid="393219"/>
                                        </p:tgtEl>
                                        <p:attrNameLst>
                                          <p:attrName>style.visibility</p:attrName>
                                        </p:attrNameLst>
                                      </p:cBhvr>
                                      <p:to>
                                        <p:strVal val="visible"/>
                                      </p:to>
                                    </p:set>
                                    <p:animEffect transition="in" filter="wheel(4)">
                                      <p:cBhvr>
                                        <p:cTn id="10" dur="2000"/>
                                        <p:tgtEl>
                                          <p:spTgt spid="39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p:bldP spid="3932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0" y="0"/>
            <a:ext cx="9144000" cy="1920875"/>
          </a:xfrm>
          <a:prstGeom prst="rect">
            <a:avLst/>
          </a:prstGeom>
          <a:noFill/>
          <a:ln w="9525">
            <a:noFill/>
            <a:miter lim="800000"/>
            <a:headEnd/>
            <a:tailEnd/>
          </a:ln>
          <a:effectLst/>
        </p:spPr>
        <p:txBody>
          <a:bodyPr>
            <a:spAutoFit/>
          </a:bodyPr>
          <a:lstStyle/>
          <a:p>
            <a:pPr algn="just"/>
            <a:r>
              <a:rPr lang="en-US" sz="4000" b="1"/>
              <a:t>                          Caû lôùp</a:t>
            </a:r>
          </a:p>
          <a:p>
            <a:pPr algn="just"/>
            <a:r>
              <a:rPr lang="en-US" sz="4000" b="1"/>
              <a:t>*AÂm thanh khi lan truyeàn ra xa seõ maïnh leân hay yeáu ñi ? Neâu ví duï.</a:t>
            </a:r>
          </a:p>
        </p:txBody>
      </p:sp>
      <p:sp>
        <p:nvSpPr>
          <p:cNvPr id="388099" name="Text Box 3"/>
          <p:cNvSpPr txBox="1">
            <a:spLocks noChangeArrowheads="1"/>
          </p:cNvSpPr>
          <p:nvPr/>
        </p:nvSpPr>
        <p:spPr bwMode="auto">
          <a:xfrm>
            <a:off x="762000" y="3062288"/>
            <a:ext cx="6553200" cy="823912"/>
          </a:xfrm>
          <a:prstGeom prst="rect">
            <a:avLst/>
          </a:prstGeom>
          <a:noFill/>
          <a:ln w="9525" algn="ctr">
            <a:noFill/>
            <a:miter lim="800000"/>
            <a:headEnd/>
            <a:tailEnd/>
          </a:ln>
          <a:effectLst/>
        </p:spPr>
        <p:txBody>
          <a:bodyPr anchor="b">
            <a:spAutoFit/>
          </a:bodyPr>
          <a:lstStyle/>
          <a:p>
            <a:pPr>
              <a:spcBef>
                <a:spcPct val="50000"/>
              </a:spcBef>
            </a:pPr>
            <a:endParaRPr lang="en-US" sz="4800"/>
          </a:p>
        </p:txBody>
      </p:sp>
      <p:sp>
        <p:nvSpPr>
          <p:cNvPr id="388105" name="Text Box 9"/>
          <p:cNvSpPr txBox="1">
            <a:spLocks noChangeArrowheads="1"/>
          </p:cNvSpPr>
          <p:nvPr/>
        </p:nvSpPr>
        <p:spPr bwMode="auto">
          <a:xfrm>
            <a:off x="0" y="1828800"/>
            <a:ext cx="9144000" cy="1311275"/>
          </a:xfrm>
          <a:prstGeom prst="rect">
            <a:avLst/>
          </a:prstGeom>
          <a:noFill/>
          <a:ln w="9525">
            <a:noFill/>
            <a:miter lim="800000"/>
            <a:headEnd/>
            <a:tailEnd/>
          </a:ln>
          <a:effectLst/>
        </p:spPr>
        <p:txBody>
          <a:bodyPr>
            <a:spAutoFit/>
          </a:bodyPr>
          <a:lstStyle/>
          <a:p>
            <a:pPr algn="just"/>
            <a:r>
              <a:rPr lang="en-US" sz="4000" b="1">
                <a:solidFill>
                  <a:srgbClr val="FF00FF"/>
                </a:solidFill>
              </a:rPr>
              <a:t>-AÂm thanh khi lan truyeàn ra xa seõ yeáu ñi.</a:t>
            </a:r>
          </a:p>
        </p:txBody>
      </p:sp>
      <p:sp>
        <p:nvSpPr>
          <p:cNvPr id="388106" name="Rectangle 10"/>
          <p:cNvSpPr>
            <a:spLocks noChangeArrowheads="1"/>
          </p:cNvSpPr>
          <p:nvPr/>
        </p:nvSpPr>
        <p:spPr bwMode="auto">
          <a:xfrm>
            <a:off x="0" y="3108325"/>
            <a:ext cx="9144000" cy="3749675"/>
          </a:xfrm>
          <a:prstGeom prst="rect">
            <a:avLst/>
          </a:prstGeom>
          <a:noFill/>
          <a:ln w="9525" algn="ctr">
            <a:noFill/>
            <a:miter lim="800000"/>
            <a:headEnd/>
            <a:tailEnd/>
          </a:ln>
          <a:effectLst/>
        </p:spPr>
        <p:txBody>
          <a:bodyPr anchor="b">
            <a:spAutoFit/>
          </a:bodyPr>
          <a:lstStyle/>
          <a:p>
            <a:r>
              <a:rPr lang="en-US" sz="4000" b="1">
                <a:solidFill>
                  <a:srgbClr val="000099"/>
                </a:solidFill>
              </a:rPr>
              <a:t>-Ví duï: </a:t>
            </a:r>
          </a:p>
          <a:p>
            <a:r>
              <a:rPr lang="en-US" sz="4000" b="1">
                <a:solidFill>
                  <a:srgbClr val="000099"/>
                </a:solidFill>
              </a:rPr>
              <a:t>.  Khi ñöùng gaàn troáng tröôøng thì nghe roõ hôn.</a:t>
            </a:r>
          </a:p>
          <a:p>
            <a:r>
              <a:rPr lang="en-US" sz="4000" b="1">
                <a:solidFill>
                  <a:srgbClr val="000099"/>
                </a:solidFill>
              </a:rPr>
              <a:t>.  Khi oâ toâ ôû xa nghe tieáng coøi nhoû..</a:t>
            </a:r>
          </a:p>
          <a:p>
            <a:r>
              <a:rPr lang="en-US" sz="4000" b="1">
                <a:solidFill>
                  <a:srgbClr val="000099"/>
                </a:solidFill>
              </a:rPr>
              <a:t>.  Ngoài gaàn ñaøi nghe tieáng nhaïc to, ñi xa daàn nghe tieáng nhaïc nhoû ñi,...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88098"/>
                                        </p:tgtEl>
                                        <p:attrNameLst>
                                          <p:attrName>style.visibility</p:attrName>
                                        </p:attrNameLst>
                                      </p:cBhvr>
                                      <p:to>
                                        <p:strVal val="visible"/>
                                      </p:to>
                                    </p:set>
                                    <p:animEffect transition="in" filter="plus(in)">
                                      <p:cBhvr>
                                        <p:cTn id="7" dur="2000"/>
                                        <p:tgtEl>
                                          <p:spTgt spid="388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8105"/>
                                        </p:tgtEl>
                                        <p:attrNameLst>
                                          <p:attrName>style.visibility</p:attrName>
                                        </p:attrNameLst>
                                      </p:cBhvr>
                                      <p:to>
                                        <p:strVal val="visible"/>
                                      </p:to>
                                    </p:set>
                                    <p:animEffect transition="in" filter="blinds(horizontal)">
                                      <p:cBhvr>
                                        <p:cTn id="12" dur="500"/>
                                        <p:tgtEl>
                                          <p:spTgt spid="3881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8106"/>
                                        </p:tgtEl>
                                        <p:attrNameLst>
                                          <p:attrName>style.visibility</p:attrName>
                                        </p:attrNameLst>
                                      </p:cBhvr>
                                      <p:to>
                                        <p:strVal val="visible"/>
                                      </p:to>
                                    </p:set>
                                    <p:animEffect transition="in" filter="blinds(horizontal)">
                                      <p:cBhvr>
                                        <p:cTn id="17" dur="500"/>
                                        <p:tgtEl>
                                          <p:spTgt spid="388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p:bldP spid="388105" grpId="0"/>
      <p:bldP spid="38810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7796" name="Text Box 4"/>
          <p:cNvSpPr txBox="1">
            <a:spLocks noChangeArrowheads="1"/>
          </p:cNvSpPr>
          <p:nvPr/>
        </p:nvSpPr>
        <p:spPr bwMode="auto">
          <a:xfrm>
            <a:off x="1295400" y="1916113"/>
            <a:ext cx="6705600" cy="2654300"/>
          </a:xfrm>
          <a:prstGeom prst="rect">
            <a:avLst/>
          </a:prstGeom>
          <a:noFill/>
          <a:ln w="9525" algn="ctr">
            <a:noFill/>
            <a:miter lim="800000"/>
            <a:headEnd/>
            <a:tailEnd/>
          </a:ln>
          <a:effectLst/>
        </p:spPr>
        <p:txBody>
          <a:bodyPr anchor="b">
            <a:spAutoFit/>
          </a:bodyPr>
          <a:lstStyle/>
          <a:p>
            <a:pPr algn="ctr">
              <a:spcBef>
                <a:spcPct val="50000"/>
              </a:spcBef>
            </a:pPr>
            <a:r>
              <a:rPr lang="fr-LU" sz="4800" b="1"/>
              <a:t>Hoaït ñoäng 4: </a:t>
            </a:r>
          </a:p>
          <a:p>
            <a:pPr algn="ctr">
              <a:spcBef>
                <a:spcPct val="50000"/>
              </a:spcBef>
            </a:pPr>
            <a:r>
              <a:rPr lang="fr-LU" sz="4800" b="1"/>
              <a:t>Troø chôi noùi chuyeän qua ñieän thoïai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7796"/>
                                        </p:tgtEl>
                                        <p:attrNameLst>
                                          <p:attrName>style.visibility</p:attrName>
                                        </p:attrNameLst>
                                      </p:cBhvr>
                                      <p:to>
                                        <p:strVal val="visible"/>
                                      </p:to>
                                    </p:set>
                                    <p:animEffect transition="in" filter="diamond(in)">
                                      <p:cBhvr>
                                        <p:cTn id="7" dur="2000"/>
                                        <p:tgtEl>
                                          <p:spTgt spid="41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18820" name="Text Box 4"/>
          <p:cNvSpPr txBox="1">
            <a:spLocks noChangeArrowheads="1"/>
          </p:cNvSpPr>
          <p:nvPr/>
        </p:nvSpPr>
        <p:spPr bwMode="auto">
          <a:xfrm>
            <a:off x="0" y="0"/>
            <a:ext cx="4876800" cy="6797675"/>
          </a:xfrm>
          <a:prstGeom prst="rect">
            <a:avLst/>
          </a:prstGeom>
          <a:noFill/>
          <a:ln w="9525" algn="ctr">
            <a:noFill/>
            <a:miter lim="800000"/>
            <a:headEnd/>
            <a:tailEnd/>
          </a:ln>
          <a:effectLst/>
        </p:spPr>
        <p:txBody>
          <a:bodyPr anchor="b">
            <a:spAutoFit/>
          </a:bodyPr>
          <a:lstStyle/>
          <a:p>
            <a:pPr algn="just">
              <a:spcBef>
                <a:spcPct val="50000"/>
              </a:spcBef>
            </a:pPr>
            <a:r>
              <a:rPr lang="fr-LU" sz="4000" b="1"/>
              <a:t>-Töøng nhoùm thöïc haønh noùi chuyeän qua ñieän thoaïi( oáng noái daây).</a:t>
            </a:r>
          </a:p>
          <a:p>
            <a:pPr algn="just">
              <a:spcBef>
                <a:spcPct val="50000"/>
              </a:spcBef>
            </a:pPr>
            <a:r>
              <a:rPr lang="fr-LU" sz="4000" b="1"/>
              <a:t>-Töøng nhoùm ñoïc maãu tin do GV phaùt.</a:t>
            </a:r>
          </a:p>
          <a:p>
            <a:pPr algn="just">
              <a:spcBef>
                <a:spcPct val="50000"/>
              </a:spcBef>
            </a:pPr>
            <a:r>
              <a:rPr lang="fr-LU" sz="4000" b="1"/>
              <a:t>-Nhoùm naøo ghi laïi ñuùng maãu tin maø khoâng ñeå loä thì ñaït yeâu caàu.</a:t>
            </a:r>
          </a:p>
        </p:txBody>
      </p:sp>
      <p:pic>
        <p:nvPicPr>
          <p:cNvPr id="418821" name="Picture 5" descr="scan0291"/>
          <p:cNvPicPr>
            <a:picLocks noChangeAspect="1" noChangeArrowheads="1"/>
          </p:cNvPicPr>
          <p:nvPr/>
        </p:nvPicPr>
        <p:blipFill>
          <a:blip r:embed="rId3"/>
          <a:srcRect/>
          <a:stretch>
            <a:fillRect/>
          </a:stretch>
        </p:blipFill>
        <p:spPr bwMode="auto">
          <a:xfrm>
            <a:off x="5275263" y="457200"/>
            <a:ext cx="3868737"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8820"/>
                                        </p:tgtEl>
                                        <p:attrNameLst>
                                          <p:attrName>style.visibility</p:attrName>
                                        </p:attrNameLst>
                                      </p:cBhvr>
                                      <p:to>
                                        <p:strVal val="visible"/>
                                      </p:to>
                                    </p:set>
                                    <p:animEffect transition="in" filter="diamond(in)">
                                      <p:cBhvr>
                                        <p:cTn id="7" dur="2000"/>
                                        <p:tgtEl>
                                          <p:spTgt spid="418820"/>
                                        </p:tgtEl>
                                      </p:cBhvr>
                                    </p:animEffect>
                                  </p:childTnLst>
                                </p:cTn>
                              </p:par>
                              <p:par>
                                <p:cTn id="8" presetID="8" presetClass="entr" presetSubtype="16" fill="hold" nodeType="withEffect">
                                  <p:stCondLst>
                                    <p:cond delay="0"/>
                                  </p:stCondLst>
                                  <p:childTnLst>
                                    <p:set>
                                      <p:cBhvr>
                                        <p:cTn id="9" dur="1" fill="hold">
                                          <p:stCondLst>
                                            <p:cond delay="0"/>
                                          </p:stCondLst>
                                        </p:cTn>
                                        <p:tgtEl>
                                          <p:spTgt spid="418821"/>
                                        </p:tgtEl>
                                        <p:attrNameLst>
                                          <p:attrName>style.visibility</p:attrName>
                                        </p:attrNameLst>
                                      </p:cBhvr>
                                      <p:to>
                                        <p:strVal val="visible"/>
                                      </p:to>
                                    </p:set>
                                    <p:animEffect transition="in" filter="diamond(in)">
                                      <p:cBhvr>
                                        <p:cTn id="10" dur="2000"/>
                                        <p:tgtEl>
                                          <p:spTgt spid="418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4" name="Text Box 4"/>
          <p:cNvSpPr txBox="1">
            <a:spLocks noChangeArrowheads="1"/>
          </p:cNvSpPr>
          <p:nvPr/>
        </p:nvSpPr>
        <p:spPr bwMode="auto">
          <a:xfrm>
            <a:off x="609600" y="533400"/>
            <a:ext cx="7924800" cy="5946775"/>
          </a:xfrm>
          <a:prstGeom prst="rect">
            <a:avLst/>
          </a:prstGeom>
          <a:noFill/>
          <a:ln w="9525" algn="ctr">
            <a:noFill/>
            <a:miter lim="800000"/>
            <a:headEnd/>
            <a:tailEnd/>
          </a:ln>
          <a:effectLst/>
        </p:spPr>
        <p:txBody>
          <a:bodyPr anchor="b">
            <a:spAutoFit/>
          </a:bodyPr>
          <a:lstStyle/>
          <a:p>
            <a:pPr algn="just">
              <a:spcBef>
                <a:spcPct val="50000"/>
              </a:spcBef>
            </a:pPr>
            <a:r>
              <a:rPr lang="fr-LU" sz="4800" b="1"/>
              <a:t>* AÂm thanh khoâng chæ truyeàn ñöôïc qua khoâng khí maø coøn truyeàn qua chaát raén, chaát loûng. AÂm thanh coù vai troø heát söùc quan troïng nhöng moãi ngöôøi caàn coù yù thöùc traùnh laøm oàn, laøm phieàn loøng ñeán ngöôøi khaùc.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9844"/>
                                        </p:tgtEl>
                                        <p:attrNameLst>
                                          <p:attrName>style.visibility</p:attrName>
                                        </p:attrNameLst>
                                      </p:cBhvr>
                                      <p:to>
                                        <p:strVal val="visible"/>
                                      </p:to>
                                    </p:set>
                                    <p:animEffect transition="in" filter="circle(in)">
                                      <p:cBhvr>
                                        <p:cTn id="7" dur="2000"/>
                                        <p:tgtEl>
                                          <p:spTgt spid="41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990600" y="685800"/>
            <a:ext cx="4876800" cy="579438"/>
          </a:xfrm>
          <a:prstGeom prst="rect">
            <a:avLst/>
          </a:prstGeom>
          <a:noFill/>
          <a:ln w="9525">
            <a:noFill/>
            <a:miter lim="800000"/>
            <a:headEnd/>
            <a:tailEnd/>
          </a:ln>
          <a:effectLst/>
        </p:spPr>
        <p:txBody>
          <a:bodyPr>
            <a:spAutoFit/>
          </a:bodyPr>
          <a:lstStyle/>
          <a:p>
            <a:pPr eaLnBrk="1" hangingPunct="1">
              <a:spcBef>
                <a:spcPct val="50000"/>
              </a:spcBef>
            </a:pPr>
            <a:r>
              <a:rPr lang="fr-LU" sz="3200"/>
              <a:t>Thöù </a:t>
            </a:r>
          </a:p>
        </p:txBody>
      </p:sp>
      <p:sp>
        <p:nvSpPr>
          <p:cNvPr id="96259" name="WordArt 3"/>
          <p:cNvSpPr>
            <a:spLocks noChangeArrowheads="1" noChangeShapeType="1" noTextEdit="1"/>
          </p:cNvSpPr>
          <p:nvPr/>
        </p:nvSpPr>
        <p:spPr bwMode="auto">
          <a:xfrm>
            <a:off x="2971800" y="1828800"/>
            <a:ext cx="2743200" cy="838200"/>
          </a:xfrm>
          <a:prstGeom prst="rect">
            <a:avLst/>
          </a:prstGeom>
        </p:spPr>
        <p:txBody>
          <a:bodyPr wrap="none" fromWordArt="1">
            <a:prstTxWarp prst="textPlain">
              <a:avLst>
                <a:gd name="adj" fmla="val 50000"/>
              </a:avLst>
            </a:prstTxWarp>
          </a:bodyPr>
          <a:lstStyle/>
          <a:p>
            <a:pPr algn="ctr"/>
            <a:r>
              <a:rPr lang="en-US" sz="3600" kern="10" dirty="0" err="1">
                <a:ln w="9525">
                  <a:noFill/>
                  <a:round/>
                  <a:headEnd/>
                  <a:tailEnd/>
                </a:ln>
                <a:solidFill>
                  <a:srgbClr val="FF00FF"/>
                </a:solidFill>
                <a:latin typeface="VNI-Ariston"/>
              </a:rPr>
              <a:t>Khoa</a:t>
            </a:r>
            <a:r>
              <a:rPr lang="en-US" sz="3600" kern="10" dirty="0">
                <a:ln w="9525">
                  <a:noFill/>
                  <a:round/>
                  <a:headEnd/>
                  <a:tailEnd/>
                </a:ln>
                <a:solidFill>
                  <a:srgbClr val="FF00FF"/>
                </a:solidFill>
                <a:latin typeface="VNI-Ariston"/>
              </a:rPr>
              <a:t> </a:t>
            </a:r>
            <a:r>
              <a:rPr lang="en-US" sz="3600" kern="10" dirty="0" err="1" smtClean="0">
                <a:ln w="9525">
                  <a:noFill/>
                  <a:round/>
                  <a:headEnd/>
                  <a:tailEnd/>
                </a:ln>
                <a:solidFill>
                  <a:srgbClr val="FF00FF"/>
                </a:solidFill>
                <a:latin typeface="VNI-Ariston"/>
              </a:rPr>
              <a:t>học</a:t>
            </a:r>
            <a:endParaRPr lang="en-US" sz="3600" kern="10" dirty="0">
              <a:ln w="9525">
                <a:noFill/>
                <a:round/>
                <a:headEnd/>
                <a:tailEnd/>
              </a:ln>
              <a:solidFill>
                <a:srgbClr val="FF00FF"/>
              </a:solidFill>
              <a:latin typeface="VNI-Ariston"/>
            </a:endParaRPr>
          </a:p>
        </p:txBody>
      </p:sp>
      <p:sp>
        <p:nvSpPr>
          <p:cNvPr id="96260" name="WordArt 4"/>
          <p:cNvSpPr>
            <a:spLocks noChangeArrowheads="1" noChangeShapeType="1" noTextEdit="1"/>
          </p:cNvSpPr>
          <p:nvPr/>
        </p:nvSpPr>
        <p:spPr bwMode="auto">
          <a:xfrm>
            <a:off x="838200" y="3124200"/>
            <a:ext cx="7772400" cy="2438400"/>
          </a:xfrm>
          <a:prstGeom prst="rect">
            <a:avLst/>
          </a:prstGeom>
        </p:spPr>
        <p:txBody>
          <a:bodyPr wrap="none" fromWordArt="1">
            <a:prstTxWarp prst="textDoubleWave1">
              <a:avLst>
                <a:gd name="adj1" fmla="val 6500"/>
                <a:gd name="adj2" fmla="val 0"/>
              </a:avLst>
            </a:prstTxWarp>
            <a:scene3d>
              <a:camera prst="legacyPerspectiveBottom"/>
              <a:lightRig rig="legacyFlat3" dir="t"/>
            </a:scene3d>
            <a:sp3d extrusionH="887400" prstMaterial="legacyMatte">
              <a:extrusionClr>
                <a:schemeClr val="accent1"/>
              </a:extrusionClr>
            </a:sp3d>
          </a:bodyPr>
          <a:lstStyle/>
          <a:p>
            <a:pPr algn="ctr"/>
            <a:r>
              <a:rPr lang="en-US" sz="3600" kern="10" dirty="0" err="1" smtClean="0">
                <a:ln w="9525">
                  <a:round/>
                  <a:headEnd/>
                  <a:tailEnd/>
                </a:ln>
                <a:solidFill>
                  <a:srgbClr val="FF0000"/>
                </a:solidFill>
                <a:latin typeface="VNI-Bodon-Poster"/>
              </a:rPr>
              <a:t>Sự</a:t>
            </a:r>
            <a:r>
              <a:rPr lang="en-US" sz="3600" kern="10" dirty="0" smtClean="0">
                <a:ln w="9525">
                  <a:round/>
                  <a:headEnd/>
                  <a:tailEnd/>
                </a:ln>
                <a:solidFill>
                  <a:srgbClr val="FF0000"/>
                </a:solidFill>
                <a:latin typeface="VNI-Bodon-Poster"/>
              </a:rPr>
              <a:t> </a:t>
            </a:r>
            <a:r>
              <a:rPr lang="en-US" sz="3600" kern="10" dirty="0" err="1" smtClean="0">
                <a:ln w="9525">
                  <a:round/>
                  <a:headEnd/>
                  <a:tailEnd/>
                </a:ln>
                <a:solidFill>
                  <a:srgbClr val="FF0000"/>
                </a:solidFill>
                <a:latin typeface="VNI-Bodon-Poster"/>
              </a:rPr>
              <a:t>lan</a:t>
            </a:r>
            <a:r>
              <a:rPr lang="en-US" sz="3600" kern="10" dirty="0" smtClean="0">
                <a:ln w="9525">
                  <a:round/>
                  <a:headEnd/>
                  <a:tailEnd/>
                </a:ln>
                <a:solidFill>
                  <a:srgbClr val="FF0000"/>
                </a:solidFill>
                <a:latin typeface="VNI-Bodon-Poster"/>
              </a:rPr>
              <a:t> </a:t>
            </a:r>
            <a:r>
              <a:rPr lang="en-US" sz="3600" kern="10" dirty="0" err="1" smtClean="0">
                <a:ln w="9525">
                  <a:round/>
                  <a:headEnd/>
                  <a:tailEnd/>
                </a:ln>
                <a:solidFill>
                  <a:srgbClr val="FF0000"/>
                </a:solidFill>
                <a:latin typeface="VNI-Bodon-Poster"/>
              </a:rPr>
              <a:t>truyền</a:t>
            </a:r>
            <a:r>
              <a:rPr lang="en-US" sz="3600" kern="10" dirty="0" smtClean="0">
                <a:ln w="9525">
                  <a:round/>
                  <a:headEnd/>
                  <a:tailEnd/>
                </a:ln>
                <a:solidFill>
                  <a:srgbClr val="FF0000"/>
                </a:solidFill>
                <a:latin typeface="VNI-Bodon-Poster"/>
              </a:rPr>
              <a:t> </a:t>
            </a:r>
            <a:r>
              <a:rPr lang="en-US" sz="3600" kern="10" dirty="0" err="1" smtClean="0">
                <a:ln w="9525">
                  <a:round/>
                  <a:headEnd/>
                  <a:tailEnd/>
                </a:ln>
                <a:solidFill>
                  <a:srgbClr val="FF0000"/>
                </a:solidFill>
                <a:latin typeface="VNI-Bodon-Poster"/>
              </a:rPr>
              <a:t>của</a:t>
            </a:r>
            <a:r>
              <a:rPr lang="en-US" sz="3600" kern="10" dirty="0" smtClean="0">
                <a:ln w="9525">
                  <a:round/>
                  <a:headEnd/>
                  <a:tailEnd/>
                </a:ln>
                <a:solidFill>
                  <a:srgbClr val="FF0000"/>
                </a:solidFill>
                <a:latin typeface="VNI-Bodon-Poster"/>
              </a:rPr>
              <a:t> </a:t>
            </a:r>
            <a:r>
              <a:rPr lang="en-US" sz="3600" kern="10" dirty="0" err="1" smtClean="0">
                <a:ln w="9525">
                  <a:round/>
                  <a:headEnd/>
                  <a:tailEnd/>
                </a:ln>
                <a:solidFill>
                  <a:srgbClr val="FF0000"/>
                </a:solidFill>
                <a:latin typeface="VNI-Bodon-Poster"/>
              </a:rPr>
              <a:t>âm</a:t>
            </a:r>
            <a:r>
              <a:rPr lang="en-US" sz="3600" kern="10" dirty="0" smtClean="0">
                <a:ln w="9525">
                  <a:round/>
                  <a:headEnd/>
                  <a:tailEnd/>
                </a:ln>
                <a:solidFill>
                  <a:srgbClr val="FF0000"/>
                </a:solidFill>
                <a:latin typeface="VNI-Bodon-Poster"/>
              </a:rPr>
              <a:t> </a:t>
            </a:r>
            <a:r>
              <a:rPr lang="en-US" sz="3600" kern="10" dirty="0" err="1" smtClean="0">
                <a:ln w="9525">
                  <a:round/>
                  <a:headEnd/>
                  <a:tailEnd/>
                </a:ln>
                <a:solidFill>
                  <a:srgbClr val="FF0000"/>
                </a:solidFill>
                <a:latin typeface="VNI-Bodon-Poster"/>
              </a:rPr>
              <a:t>thanh</a:t>
            </a:r>
            <a:endParaRPr lang="en-US" sz="3600" kern="10" dirty="0">
              <a:ln w="9525">
                <a:round/>
                <a:headEnd/>
                <a:tailEnd/>
              </a:ln>
              <a:solidFill>
                <a:srgbClr val="FF0000"/>
              </a:solidFill>
              <a:latin typeface="VNI-Bodon-Poster"/>
            </a:endParaRPr>
          </a:p>
        </p:txBody>
      </p:sp>
      <p:sp>
        <p:nvSpPr>
          <p:cNvPr id="96261" name="WordArt 5"/>
          <p:cNvSpPr>
            <a:spLocks noChangeArrowheads="1" noChangeShapeType="1" noTextEdit="1"/>
          </p:cNvSpPr>
          <p:nvPr/>
        </p:nvSpPr>
        <p:spPr bwMode="auto">
          <a:xfrm>
            <a:off x="3505200" y="2971800"/>
            <a:ext cx="1981200" cy="6096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0000CC"/>
                </a:solidFill>
                <a:effectLst>
                  <a:outerShdw dist="35921" dir="2700000" algn="ctr" rotWithShape="0">
                    <a:srgbClr val="808080">
                      <a:alpha val="80000"/>
                    </a:srgbClr>
                  </a:outerShdw>
                </a:effectLst>
                <a:latin typeface="VNI-Times"/>
              </a:rPr>
              <a:t>Tieát:42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p:cTn id="7" dur="1000" fill="hold"/>
                                        <p:tgtEl>
                                          <p:spTgt spid="96259"/>
                                        </p:tgtEl>
                                        <p:attrNameLst>
                                          <p:attrName>ppt_w</p:attrName>
                                        </p:attrNameLst>
                                      </p:cBhvr>
                                      <p:tavLst>
                                        <p:tav tm="0">
                                          <p:val>
                                            <p:strVal val="#ppt_w*0.70"/>
                                          </p:val>
                                        </p:tav>
                                        <p:tav tm="100000">
                                          <p:val>
                                            <p:strVal val="#ppt_w"/>
                                          </p:val>
                                        </p:tav>
                                      </p:tavLst>
                                    </p:anim>
                                    <p:anim calcmode="lin" valueType="num">
                                      <p:cBhvr>
                                        <p:cTn id="8" dur="1000" fill="hold"/>
                                        <p:tgtEl>
                                          <p:spTgt spid="96259"/>
                                        </p:tgtEl>
                                        <p:attrNameLst>
                                          <p:attrName>ppt_h</p:attrName>
                                        </p:attrNameLst>
                                      </p:cBhvr>
                                      <p:tavLst>
                                        <p:tav tm="0">
                                          <p:val>
                                            <p:strVal val="#ppt_h"/>
                                          </p:val>
                                        </p:tav>
                                        <p:tav tm="100000">
                                          <p:val>
                                            <p:strVal val="#ppt_h"/>
                                          </p:val>
                                        </p:tav>
                                      </p:tavLst>
                                    </p:anim>
                                    <p:animEffect transition="in" filter="fade">
                                      <p:cBhvr>
                                        <p:cTn id="9" dur="1000"/>
                                        <p:tgtEl>
                                          <p:spTgt spid="96259"/>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96261"/>
                                        </p:tgtEl>
                                        <p:attrNameLst>
                                          <p:attrName>style.visibility</p:attrName>
                                        </p:attrNameLst>
                                      </p:cBhvr>
                                      <p:to>
                                        <p:strVal val="visible"/>
                                      </p:to>
                                    </p:set>
                                    <p:animEffect transition="in" filter="checkerboard(across)">
                                      <p:cBhvr>
                                        <p:cTn id="13" dur="500"/>
                                        <p:tgtEl>
                                          <p:spTgt spid="96261"/>
                                        </p:tgtEl>
                                      </p:cBhvr>
                                    </p:animEffect>
                                  </p:childTnLst>
                                </p:cTn>
                              </p:par>
                            </p:childTnLst>
                          </p:cTn>
                        </p:par>
                        <p:par>
                          <p:cTn id="14" fill="hold">
                            <p:stCondLst>
                              <p:cond delay="1500"/>
                            </p:stCondLst>
                            <p:childTnLst>
                              <p:par>
                                <p:cTn id="15" presetID="13" presetClass="entr" presetSubtype="16" fill="hold" grpId="0" nodeType="afterEffect">
                                  <p:stCondLst>
                                    <p:cond delay="0"/>
                                  </p:stCondLst>
                                  <p:childTnLst>
                                    <p:set>
                                      <p:cBhvr>
                                        <p:cTn id="16" dur="1" fill="hold">
                                          <p:stCondLst>
                                            <p:cond delay="0"/>
                                          </p:stCondLst>
                                        </p:cTn>
                                        <p:tgtEl>
                                          <p:spTgt spid="96260"/>
                                        </p:tgtEl>
                                        <p:attrNameLst>
                                          <p:attrName>style.visibility</p:attrName>
                                        </p:attrNameLst>
                                      </p:cBhvr>
                                      <p:to>
                                        <p:strVal val="visible"/>
                                      </p:to>
                                    </p:set>
                                    <p:animEffect transition="in" filter="plus(in)">
                                      <p:cBhvr>
                                        <p:cTn id="17" dur="2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P spid="96260" grpId="0" animBg="1"/>
      <p:bldP spid="962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9" name="WordArt 5"/>
          <p:cNvSpPr>
            <a:spLocks noChangeArrowheads="1" noChangeShapeType="1" noTextEdit="1"/>
          </p:cNvSpPr>
          <p:nvPr/>
        </p:nvSpPr>
        <p:spPr bwMode="auto">
          <a:xfrm>
            <a:off x="0" y="0"/>
            <a:ext cx="5181600" cy="1524000"/>
          </a:xfrm>
          <a:prstGeom prst="rect">
            <a:avLst/>
          </a:prstGeom>
        </p:spPr>
        <p:txBody>
          <a:bodyPr wrap="none" fromWordArt="1">
            <a:prstTxWarp prst="textWave1">
              <a:avLst>
                <a:gd name="adj1" fmla="val 13005"/>
                <a:gd name="adj2" fmla="val 0"/>
              </a:avLst>
            </a:prstTxWarp>
            <a:scene3d>
              <a:camera prst="legacyPerspectiveTopRight"/>
              <a:lightRig rig="legacyFlat3" dir="b"/>
            </a:scene3d>
            <a:sp3d extrusionH="887400" prstMaterial="legacyMatte">
              <a:extrusionClr>
                <a:srgbClr val="FFFFFF"/>
              </a:extrusionClr>
            </a:sp3d>
          </a:bodyPr>
          <a:lstStyle/>
          <a:p>
            <a:pPr algn="ctr"/>
            <a:r>
              <a:rPr lang="en-US" sz="2800" kern="10" dirty="0" err="1" smtClean="0">
                <a:ln w="9525">
                  <a:round/>
                  <a:headEnd/>
                  <a:tailEnd/>
                </a:ln>
                <a:solidFill>
                  <a:srgbClr val="FF00FF"/>
                </a:solidFill>
                <a:latin typeface="VNI-Juni"/>
              </a:rPr>
              <a:t>Âm</a:t>
            </a:r>
            <a:r>
              <a:rPr lang="en-US" sz="2800" kern="10" dirty="0" smtClean="0">
                <a:ln w="9525">
                  <a:round/>
                  <a:headEnd/>
                  <a:tailEnd/>
                </a:ln>
                <a:solidFill>
                  <a:srgbClr val="FF00FF"/>
                </a:solidFill>
                <a:latin typeface="VNI-Juni"/>
              </a:rPr>
              <a:t> </a:t>
            </a:r>
            <a:r>
              <a:rPr lang="en-US" sz="2800" kern="10" dirty="0" err="1" smtClean="0">
                <a:ln w="9525">
                  <a:round/>
                  <a:headEnd/>
                  <a:tailEnd/>
                </a:ln>
                <a:solidFill>
                  <a:srgbClr val="FF00FF"/>
                </a:solidFill>
                <a:latin typeface="VNI-Juni"/>
              </a:rPr>
              <a:t>thanh</a:t>
            </a:r>
            <a:r>
              <a:rPr lang="en-US" sz="2800" kern="10" dirty="0" smtClean="0">
                <a:ln w="9525">
                  <a:round/>
                  <a:headEnd/>
                  <a:tailEnd/>
                </a:ln>
                <a:solidFill>
                  <a:srgbClr val="FF00FF"/>
                </a:solidFill>
                <a:latin typeface="VNI-Juni"/>
              </a:rPr>
              <a:t> </a:t>
            </a:r>
            <a:r>
              <a:rPr lang="en-US" sz="2800" kern="10" dirty="0" err="1" smtClean="0">
                <a:ln w="9525">
                  <a:round/>
                  <a:headEnd/>
                  <a:tailEnd/>
                </a:ln>
                <a:solidFill>
                  <a:srgbClr val="FF00FF"/>
                </a:solidFill>
                <a:latin typeface="VNI-Juni"/>
              </a:rPr>
              <a:t>trong</a:t>
            </a:r>
            <a:r>
              <a:rPr lang="en-US" sz="2800" kern="10" dirty="0" smtClean="0">
                <a:ln w="9525">
                  <a:round/>
                  <a:headEnd/>
                  <a:tailEnd/>
                </a:ln>
                <a:solidFill>
                  <a:srgbClr val="FF00FF"/>
                </a:solidFill>
                <a:latin typeface="VNI-Juni"/>
              </a:rPr>
              <a:t> </a:t>
            </a:r>
            <a:r>
              <a:rPr lang="en-US" sz="2800" kern="10" dirty="0" err="1" smtClean="0">
                <a:ln w="9525">
                  <a:round/>
                  <a:headEnd/>
                  <a:tailEnd/>
                </a:ln>
                <a:solidFill>
                  <a:srgbClr val="FF00FF"/>
                </a:solidFill>
                <a:latin typeface="VNI-Juni"/>
              </a:rPr>
              <a:t>cuộc</a:t>
            </a:r>
            <a:r>
              <a:rPr lang="en-US" sz="2800" kern="10" dirty="0" smtClean="0">
                <a:ln w="9525">
                  <a:round/>
                  <a:headEnd/>
                  <a:tailEnd/>
                </a:ln>
                <a:solidFill>
                  <a:srgbClr val="FF00FF"/>
                </a:solidFill>
                <a:latin typeface="VNI-Juni"/>
              </a:rPr>
              <a:t> </a:t>
            </a:r>
            <a:r>
              <a:rPr lang="en-US" sz="2800" kern="10" dirty="0" err="1" smtClean="0">
                <a:ln w="9525">
                  <a:round/>
                  <a:headEnd/>
                  <a:tailEnd/>
                </a:ln>
                <a:solidFill>
                  <a:srgbClr val="FF00FF"/>
                </a:solidFill>
                <a:latin typeface="VNI-Juni"/>
              </a:rPr>
              <a:t>sống</a:t>
            </a:r>
            <a:endParaRPr lang="en-US" sz="2800" kern="10" dirty="0">
              <a:ln w="9525">
                <a:round/>
                <a:headEnd/>
                <a:tailEnd/>
              </a:ln>
              <a:solidFill>
                <a:srgbClr val="FF00FF"/>
              </a:solidFill>
              <a:latin typeface="VNI-Jun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plus(in)">
                                      <p:cBhvr>
                                        <p:cTn id="7"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WordArt 2"/>
          <p:cNvSpPr>
            <a:spLocks noChangeArrowheads="1" noChangeShapeType="1" noTextEdit="1"/>
          </p:cNvSpPr>
          <p:nvPr/>
        </p:nvSpPr>
        <p:spPr bwMode="auto">
          <a:xfrm>
            <a:off x="2743200" y="1676400"/>
            <a:ext cx="3998913" cy="1346200"/>
          </a:xfrm>
          <a:prstGeom prst="rect">
            <a:avLst/>
          </a:prstGeom>
        </p:spPr>
        <p:txBody>
          <a:bodyPr wrap="none" fromWordArt="1">
            <a:prstTxWarp prst="textDoubleWave1">
              <a:avLst>
                <a:gd name="adj1" fmla="val 6500"/>
                <a:gd name="adj2" fmla="val 0"/>
              </a:avLst>
            </a:prstTxWarp>
            <a:scene3d>
              <a:camera prst="legacyPerspectiveBottomLeft"/>
              <a:lightRig rig="legacyFlat3" dir="t"/>
            </a:scene3d>
            <a:sp3d extrusionH="887400" prstMaterial="legacyMatte">
              <a:extrusionClr>
                <a:srgbClr val="66FF66"/>
              </a:extrusionClr>
            </a:sp3d>
          </a:bodyPr>
          <a:lstStyle/>
          <a:p>
            <a:pPr algn="ctr"/>
            <a:r>
              <a:rPr lang="en-US" sz="3600" kern="10">
                <a:ln w="9525">
                  <a:round/>
                  <a:headEnd/>
                  <a:tailEnd/>
                </a:ln>
                <a:solidFill>
                  <a:srgbClr val="FF0000"/>
                </a:solidFill>
                <a:latin typeface="VNI-Revue"/>
              </a:rPr>
              <a:t>HAÙT</a:t>
            </a:r>
          </a:p>
        </p:txBody>
      </p:sp>
      <p:pic>
        <p:nvPicPr>
          <p:cNvPr id="226307" name="Picture 3" descr="8731-001-01-1062"/>
          <p:cNvPicPr>
            <a:picLocks noChangeAspect="1" noChangeArrowheads="1" noCrop="1"/>
          </p:cNvPicPr>
          <p:nvPr/>
        </p:nvPicPr>
        <p:blipFill>
          <a:blip r:embed="rId2"/>
          <a:srcRect/>
          <a:stretch>
            <a:fillRect/>
          </a:stretch>
        </p:blipFill>
        <p:spPr bwMode="auto">
          <a:xfrm>
            <a:off x="3581400" y="3886200"/>
            <a:ext cx="2060575" cy="2060575"/>
          </a:xfrm>
          <a:prstGeom prst="rect">
            <a:avLst/>
          </a:prstGeom>
          <a:noFill/>
        </p:spPr>
      </p:pic>
      <p:pic>
        <p:nvPicPr>
          <p:cNvPr id="226308" name="Picture 4" descr="IMG1-33"/>
          <p:cNvPicPr>
            <a:picLocks noChangeAspect="1" noChangeArrowheads="1" noCrop="1"/>
          </p:cNvPicPr>
          <p:nvPr/>
        </p:nvPicPr>
        <p:blipFill>
          <a:blip r:embed="rId3"/>
          <a:srcRect/>
          <a:stretch>
            <a:fillRect/>
          </a:stretch>
        </p:blipFill>
        <p:spPr bwMode="auto">
          <a:xfrm>
            <a:off x="838200" y="3276600"/>
            <a:ext cx="1806575" cy="1555750"/>
          </a:xfrm>
          <a:prstGeom prst="rect">
            <a:avLst/>
          </a:prstGeom>
          <a:noFill/>
        </p:spPr>
      </p:pic>
      <p:pic>
        <p:nvPicPr>
          <p:cNvPr id="226309" name="Picture 5" descr="0001-1"/>
          <p:cNvPicPr>
            <a:picLocks noChangeAspect="1" noChangeArrowheads="1" noCrop="1"/>
          </p:cNvPicPr>
          <p:nvPr/>
        </p:nvPicPr>
        <p:blipFill>
          <a:blip r:embed="rId4"/>
          <a:srcRect/>
          <a:stretch>
            <a:fillRect/>
          </a:stretch>
        </p:blipFill>
        <p:spPr bwMode="auto">
          <a:xfrm rot="1058464">
            <a:off x="1676400" y="1219200"/>
            <a:ext cx="514350" cy="868363"/>
          </a:xfrm>
          <a:prstGeom prst="rect">
            <a:avLst/>
          </a:prstGeom>
          <a:noFill/>
        </p:spPr>
      </p:pic>
      <p:pic>
        <p:nvPicPr>
          <p:cNvPr id="226310" name="Picture 6" descr="0004-1"/>
          <p:cNvPicPr>
            <a:picLocks noChangeAspect="1" noChangeArrowheads="1" noCrop="1"/>
          </p:cNvPicPr>
          <p:nvPr/>
        </p:nvPicPr>
        <p:blipFill>
          <a:blip r:embed="rId5"/>
          <a:srcRect/>
          <a:stretch>
            <a:fillRect/>
          </a:stretch>
        </p:blipFill>
        <p:spPr bwMode="auto">
          <a:xfrm>
            <a:off x="6629400" y="685800"/>
            <a:ext cx="969963" cy="1035050"/>
          </a:xfrm>
          <a:prstGeom prst="rect">
            <a:avLst/>
          </a:prstGeom>
          <a:noFill/>
        </p:spPr>
      </p:pic>
      <p:pic>
        <p:nvPicPr>
          <p:cNvPr id="226311" name="Picture 7" descr="IMG1-33"/>
          <p:cNvPicPr>
            <a:picLocks noChangeAspect="1" noChangeArrowheads="1" noCrop="1"/>
          </p:cNvPicPr>
          <p:nvPr/>
        </p:nvPicPr>
        <p:blipFill>
          <a:blip r:embed="rId3"/>
          <a:srcRect/>
          <a:stretch>
            <a:fillRect/>
          </a:stretch>
        </p:blipFill>
        <p:spPr bwMode="auto">
          <a:xfrm flipH="1">
            <a:off x="6172200" y="3657600"/>
            <a:ext cx="1700213" cy="1555750"/>
          </a:xfrm>
          <a:prstGeom prst="rect">
            <a:avLst/>
          </a:prstGeom>
          <a:noFill/>
        </p:spPr>
      </p:pic>
      <p:sp>
        <p:nvSpPr>
          <p:cNvPr id="226312" name="Line 8"/>
          <p:cNvSpPr>
            <a:spLocks noChangeShapeType="1"/>
          </p:cNvSpPr>
          <p:nvPr/>
        </p:nvSpPr>
        <p:spPr bwMode="auto">
          <a:xfrm>
            <a:off x="0" y="457200"/>
            <a:ext cx="3048000" cy="0"/>
          </a:xfrm>
          <a:prstGeom prst="line">
            <a:avLst/>
          </a:prstGeom>
          <a:noFill/>
          <a:ln w="76200">
            <a:solidFill>
              <a:srgbClr val="009900"/>
            </a:solidFill>
            <a:round/>
            <a:headEnd/>
            <a:tailEnd/>
          </a:ln>
          <a:effectLst/>
        </p:spPr>
        <p:txBody>
          <a:bodyPr/>
          <a:lstStyle/>
          <a:p>
            <a:endParaRPr lang="en-US"/>
          </a:p>
        </p:txBody>
      </p:sp>
      <p:sp>
        <p:nvSpPr>
          <p:cNvPr id="226313" name="Line 9"/>
          <p:cNvSpPr>
            <a:spLocks noChangeShapeType="1"/>
          </p:cNvSpPr>
          <p:nvPr/>
        </p:nvSpPr>
        <p:spPr bwMode="auto">
          <a:xfrm>
            <a:off x="381000" y="0"/>
            <a:ext cx="0" cy="3276600"/>
          </a:xfrm>
          <a:prstGeom prst="line">
            <a:avLst/>
          </a:prstGeom>
          <a:noFill/>
          <a:ln w="76200">
            <a:solidFill>
              <a:srgbClr val="009900"/>
            </a:solidFill>
            <a:round/>
            <a:headEnd/>
            <a:tailEnd/>
          </a:ln>
          <a:effectLst/>
        </p:spPr>
        <p:txBody>
          <a:bodyPr/>
          <a:lstStyle/>
          <a:p>
            <a:endParaRPr lang="en-US"/>
          </a:p>
        </p:txBody>
      </p:sp>
      <p:sp>
        <p:nvSpPr>
          <p:cNvPr id="226314" name="Line 10"/>
          <p:cNvSpPr>
            <a:spLocks noChangeShapeType="1"/>
          </p:cNvSpPr>
          <p:nvPr/>
        </p:nvSpPr>
        <p:spPr bwMode="auto">
          <a:xfrm>
            <a:off x="152400" y="609600"/>
            <a:ext cx="3200400" cy="0"/>
          </a:xfrm>
          <a:prstGeom prst="line">
            <a:avLst/>
          </a:prstGeom>
          <a:noFill/>
          <a:ln w="76200">
            <a:solidFill>
              <a:srgbClr val="F80000"/>
            </a:solidFill>
            <a:round/>
            <a:headEnd/>
            <a:tailEnd/>
          </a:ln>
          <a:effectLst/>
        </p:spPr>
        <p:txBody>
          <a:bodyPr/>
          <a:lstStyle/>
          <a:p>
            <a:endParaRPr lang="en-US"/>
          </a:p>
        </p:txBody>
      </p:sp>
      <p:sp>
        <p:nvSpPr>
          <p:cNvPr id="226315" name="Line 11"/>
          <p:cNvSpPr>
            <a:spLocks noChangeShapeType="1"/>
          </p:cNvSpPr>
          <p:nvPr/>
        </p:nvSpPr>
        <p:spPr bwMode="auto">
          <a:xfrm>
            <a:off x="533400" y="152400"/>
            <a:ext cx="0" cy="3429000"/>
          </a:xfrm>
          <a:prstGeom prst="line">
            <a:avLst/>
          </a:prstGeom>
          <a:noFill/>
          <a:ln w="76200">
            <a:solidFill>
              <a:srgbClr val="F80000"/>
            </a:solidFill>
            <a:round/>
            <a:headEnd/>
            <a:tailEnd/>
          </a:ln>
          <a:effectLst/>
        </p:spPr>
        <p:txBody>
          <a:bodyPr/>
          <a:lstStyle/>
          <a:p>
            <a:endParaRPr lang="en-US"/>
          </a:p>
        </p:txBody>
      </p:sp>
      <p:sp>
        <p:nvSpPr>
          <p:cNvPr id="226316" name="Line 12"/>
          <p:cNvSpPr>
            <a:spLocks noChangeShapeType="1"/>
          </p:cNvSpPr>
          <p:nvPr/>
        </p:nvSpPr>
        <p:spPr bwMode="auto">
          <a:xfrm>
            <a:off x="6019800" y="6400800"/>
            <a:ext cx="3124200" cy="0"/>
          </a:xfrm>
          <a:prstGeom prst="line">
            <a:avLst/>
          </a:prstGeom>
          <a:noFill/>
          <a:ln w="76200">
            <a:solidFill>
              <a:srgbClr val="009900"/>
            </a:solidFill>
            <a:round/>
            <a:headEnd/>
            <a:tailEnd/>
          </a:ln>
          <a:effectLst/>
        </p:spPr>
        <p:txBody>
          <a:bodyPr/>
          <a:lstStyle/>
          <a:p>
            <a:endParaRPr lang="en-US"/>
          </a:p>
        </p:txBody>
      </p:sp>
      <p:sp>
        <p:nvSpPr>
          <p:cNvPr id="226317" name="Line 13"/>
          <p:cNvSpPr>
            <a:spLocks noChangeShapeType="1"/>
          </p:cNvSpPr>
          <p:nvPr/>
        </p:nvSpPr>
        <p:spPr bwMode="auto">
          <a:xfrm>
            <a:off x="8763000" y="3733800"/>
            <a:ext cx="0" cy="3124200"/>
          </a:xfrm>
          <a:prstGeom prst="line">
            <a:avLst/>
          </a:prstGeom>
          <a:noFill/>
          <a:ln w="76200">
            <a:solidFill>
              <a:srgbClr val="009900"/>
            </a:solidFill>
            <a:round/>
            <a:headEnd/>
            <a:tailEnd/>
          </a:ln>
          <a:effectLst/>
        </p:spPr>
        <p:txBody>
          <a:bodyPr/>
          <a:lstStyle/>
          <a:p>
            <a:endParaRPr lang="en-US"/>
          </a:p>
        </p:txBody>
      </p:sp>
      <p:sp>
        <p:nvSpPr>
          <p:cNvPr id="226318" name="Line 14"/>
          <p:cNvSpPr>
            <a:spLocks noChangeShapeType="1"/>
          </p:cNvSpPr>
          <p:nvPr/>
        </p:nvSpPr>
        <p:spPr bwMode="auto">
          <a:xfrm>
            <a:off x="5791200" y="6248400"/>
            <a:ext cx="3200400" cy="0"/>
          </a:xfrm>
          <a:prstGeom prst="line">
            <a:avLst/>
          </a:prstGeom>
          <a:noFill/>
          <a:ln w="76200">
            <a:solidFill>
              <a:srgbClr val="F80000"/>
            </a:solidFill>
            <a:round/>
            <a:headEnd/>
            <a:tailEnd/>
          </a:ln>
          <a:effectLst/>
        </p:spPr>
        <p:txBody>
          <a:bodyPr/>
          <a:lstStyle/>
          <a:p>
            <a:endParaRPr lang="en-US"/>
          </a:p>
        </p:txBody>
      </p:sp>
      <p:sp>
        <p:nvSpPr>
          <p:cNvPr id="226319" name="Line 15"/>
          <p:cNvSpPr>
            <a:spLocks noChangeShapeType="1"/>
          </p:cNvSpPr>
          <p:nvPr/>
        </p:nvSpPr>
        <p:spPr bwMode="auto">
          <a:xfrm>
            <a:off x="8610600" y="3505200"/>
            <a:ext cx="0" cy="3200400"/>
          </a:xfrm>
          <a:prstGeom prst="line">
            <a:avLst/>
          </a:prstGeom>
          <a:noFill/>
          <a:ln w="76200">
            <a:solidFill>
              <a:srgbClr val="F80000"/>
            </a:solidFill>
            <a:round/>
            <a:headEnd/>
            <a:tailEnd/>
          </a:ln>
          <a:effectLst/>
        </p:spPr>
        <p:txBody>
          <a:bodyPr/>
          <a:lstStyle/>
          <a:p>
            <a:endParaRPr 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6306"/>
                                        </p:tgtEl>
                                        <p:attrNameLst>
                                          <p:attrName>style.visibility</p:attrName>
                                        </p:attrNameLst>
                                      </p:cBhvr>
                                      <p:to>
                                        <p:strVal val="visible"/>
                                      </p:to>
                                    </p:set>
                                    <p:animEffect transition="in" filter="randombar(horizontal)">
                                      <p:cBhvr>
                                        <p:cTn id="7" dur="2000"/>
                                        <p:tgtEl>
                                          <p:spTgt spid="226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WordArt 2"/>
          <p:cNvSpPr>
            <a:spLocks noChangeArrowheads="1" noChangeShapeType="1" noTextEdit="1"/>
          </p:cNvSpPr>
          <p:nvPr/>
        </p:nvSpPr>
        <p:spPr bwMode="auto">
          <a:xfrm>
            <a:off x="2590800" y="685800"/>
            <a:ext cx="4343400" cy="685800"/>
          </a:xfrm>
          <a:prstGeom prst="rect">
            <a:avLst/>
          </a:prstGeom>
        </p:spPr>
        <p:txBody>
          <a:bodyPr wrap="none" fromWordArt="1">
            <a:prstTxWarp prst="textDoubleWave1">
              <a:avLst>
                <a:gd name="adj1" fmla="val 6500"/>
                <a:gd name="adj2" fmla="val 0"/>
              </a:avLst>
            </a:prstTxWarp>
            <a:scene3d>
              <a:camera prst="legacyPerspectiveBottom"/>
              <a:lightRig rig="legacyFlat3" dir="t"/>
            </a:scene3d>
            <a:sp3d extrusionH="887400" prstMaterial="legacyMatte">
              <a:extrusionClr>
                <a:srgbClr val="CCFF33"/>
              </a:extrusionClr>
            </a:sp3d>
          </a:bodyPr>
          <a:lstStyle/>
          <a:p>
            <a:pPr algn="ctr"/>
            <a:r>
              <a:rPr lang="en-US" sz="3600" kern="10" dirty="0" err="1" smtClean="0">
                <a:ln w="9525">
                  <a:round/>
                  <a:headEnd/>
                  <a:tailEnd/>
                </a:ln>
                <a:solidFill>
                  <a:srgbClr val="FF0000"/>
                </a:solidFill>
                <a:latin typeface="VNI-Boston Black"/>
              </a:rPr>
              <a:t>Âm</a:t>
            </a:r>
            <a:r>
              <a:rPr lang="en-US" sz="3600" kern="10" dirty="0" smtClean="0">
                <a:ln w="9525">
                  <a:round/>
                  <a:headEnd/>
                  <a:tailEnd/>
                </a:ln>
                <a:solidFill>
                  <a:srgbClr val="FF0000"/>
                </a:solidFill>
                <a:latin typeface="VNI-Boston Black"/>
              </a:rPr>
              <a:t> </a:t>
            </a:r>
            <a:r>
              <a:rPr lang="en-US" sz="3600" kern="10" dirty="0" err="1">
                <a:ln w="9525">
                  <a:round/>
                  <a:headEnd/>
                  <a:tailEnd/>
                </a:ln>
                <a:solidFill>
                  <a:srgbClr val="FF0000"/>
                </a:solidFill>
                <a:latin typeface="VNI-Boston Black"/>
              </a:rPr>
              <a:t>thanh</a:t>
            </a:r>
            <a:endParaRPr lang="en-US" sz="3600" kern="10" dirty="0">
              <a:ln w="9525">
                <a:round/>
                <a:headEnd/>
                <a:tailEnd/>
              </a:ln>
              <a:solidFill>
                <a:srgbClr val="FF0000"/>
              </a:solidFill>
              <a:latin typeface="VNI-Boston Black"/>
            </a:endParaRPr>
          </a:p>
        </p:txBody>
      </p:sp>
      <p:sp>
        <p:nvSpPr>
          <p:cNvPr id="230406" name="WordArt 6"/>
          <p:cNvSpPr>
            <a:spLocks noChangeArrowheads="1" noChangeShapeType="1" noTextEdit="1"/>
          </p:cNvSpPr>
          <p:nvPr/>
        </p:nvSpPr>
        <p:spPr bwMode="auto">
          <a:xfrm>
            <a:off x="0" y="0"/>
            <a:ext cx="3124200" cy="45720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000099"/>
                </a:solidFill>
                <a:effectLst>
                  <a:outerShdw dist="35921" dir="2700000" algn="ctr" rotWithShape="0">
                    <a:srgbClr val="990000"/>
                  </a:outerShdw>
                </a:effectLst>
                <a:latin typeface="VNI-Ariston"/>
              </a:rPr>
              <a:t>Kiểm</a:t>
            </a:r>
            <a:r>
              <a:rPr lang="en-US" sz="3600" kern="10" dirty="0" smtClean="0">
                <a:ln w="19050">
                  <a:solidFill>
                    <a:srgbClr val="99CCFF"/>
                  </a:solidFill>
                  <a:round/>
                  <a:headEnd/>
                  <a:tailEnd/>
                </a:ln>
                <a:solidFill>
                  <a:srgbClr val="000099"/>
                </a:solidFill>
                <a:effectLst>
                  <a:outerShdw dist="35921" dir="2700000" algn="ctr" rotWithShape="0">
                    <a:srgbClr val="990000"/>
                  </a:outerShdw>
                </a:effectLst>
                <a:latin typeface="VNI-Ariston"/>
              </a:rPr>
              <a:t> </a:t>
            </a:r>
            <a:r>
              <a:rPr lang="en-US" sz="3600" kern="10" dirty="0" err="1" smtClean="0">
                <a:ln w="19050">
                  <a:solidFill>
                    <a:srgbClr val="99CCFF"/>
                  </a:solidFill>
                  <a:round/>
                  <a:headEnd/>
                  <a:tailEnd/>
                </a:ln>
                <a:solidFill>
                  <a:srgbClr val="000099"/>
                </a:solidFill>
                <a:effectLst>
                  <a:outerShdw dist="35921" dir="2700000" algn="ctr" rotWithShape="0">
                    <a:srgbClr val="990000"/>
                  </a:outerShdw>
                </a:effectLst>
                <a:latin typeface="VNI-Ariston"/>
              </a:rPr>
              <a:t>tra</a:t>
            </a:r>
            <a:r>
              <a:rPr lang="en-US" sz="3600" kern="10" dirty="0" smtClean="0">
                <a:ln w="19050">
                  <a:solidFill>
                    <a:srgbClr val="99CCFF"/>
                  </a:solidFill>
                  <a:round/>
                  <a:headEnd/>
                  <a:tailEnd/>
                </a:ln>
                <a:solidFill>
                  <a:srgbClr val="000099"/>
                </a:solidFill>
                <a:effectLst>
                  <a:outerShdw dist="35921" dir="2700000" algn="ctr" rotWithShape="0">
                    <a:srgbClr val="990000"/>
                  </a:outerShdw>
                </a:effectLst>
                <a:latin typeface="VNI-Ariston"/>
              </a:rPr>
              <a:t> </a:t>
            </a:r>
            <a:r>
              <a:rPr lang="en-US" sz="3600" kern="10" dirty="0" err="1" smtClean="0">
                <a:ln w="19050">
                  <a:solidFill>
                    <a:srgbClr val="99CCFF"/>
                  </a:solidFill>
                  <a:round/>
                  <a:headEnd/>
                  <a:tailEnd/>
                </a:ln>
                <a:solidFill>
                  <a:srgbClr val="000099"/>
                </a:solidFill>
                <a:effectLst>
                  <a:outerShdw dist="35921" dir="2700000" algn="ctr" rotWithShape="0">
                    <a:srgbClr val="990000"/>
                  </a:outerShdw>
                </a:effectLst>
                <a:latin typeface="VNI-Ariston"/>
              </a:rPr>
              <a:t>bài</a:t>
            </a:r>
            <a:r>
              <a:rPr lang="en-US" sz="3600" kern="10" dirty="0" smtClean="0">
                <a:ln w="19050">
                  <a:solidFill>
                    <a:srgbClr val="99CCFF"/>
                  </a:solidFill>
                  <a:round/>
                  <a:headEnd/>
                  <a:tailEnd/>
                </a:ln>
                <a:solidFill>
                  <a:srgbClr val="000099"/>
                </a:solidFill>
                <a:effectLst>
                  <a:outerShdw dist="35921" dir="2700000" algn="ctr" rotWithShape="0">
                    <a:srgbClr val="990000"/>
                  </a:outerShdw>
                </a:effectLst>
                <a:latin typeface="VNI-Ariston"/>
              </a:rPr>
              <a:t> </a:t>
            </a:r>
            <a:r>
              <a:rPr lang="en-US" sz="3600" kern="10" dirty="0" err="1" smtClean="0">
                <a:ln w="19050">
                  <a:solidFill>
                    <a:srgbClr val="99CCFF"/>
                  </a:solidFill>
                  <a:round/>
                  <a:headEnd/>
                  <a:tailEnd/>
                </a:ln>
                <a:solidFill>
                  <a:srgbClr val="000099"/>
                </a:solidFill>
                <a:effectLst>
                  <a:outerShdw dist="35921" dir="2700000" algn="ctr" rotWithShape="0">
                    <a:srgbClr val="990000"/>
                  </a:outerShdw>
                </a:effectLst>
                <a:latin typeface="VNI-Ariston"/>
              </a:rPr>
              <a:t>cũ</a:t>
            </a:r>
            <a:endParaRPr lang="en-US" sz="3600" kern="10" dirty="0">
              <a:ln w="19050">
                <a:solidFill>
                  <a:srgbClr val="99CCFF"/>
                </a:solidFill>
                <a:round/>
                <a:headEnd/>
                <a:tailEnd/>
              </a:ln>
              <a:solidFill>
                <a:srgbClr val="000099"/>
              </a:solidFill>
              <a:effectLst>
                <a:outerShdw dist="35921" dir="2700000" algn="ctr" rotWithShape="0">
                  <a:srgbClr val="990000"/>
                </a:outerShdw>
              </a:effectLst>
              <a:latin typeface="VNI-Ariston"/>
            </a:endParaRPr>
          </a:p>
        </p:txBody>
      </p:sp>
      <p:sp>
        <p:nvSpPr>
          <p:cNvPr id="230407" name="Text Box 7"/>
          <p:cNvSpPr txBox="1">
            <a:spLocks noChangeArrowheads="1"/>
          </p:cNvSpPr>
          <p:nvPr/>
        </p:nvSpPr>
        <p:spPr bwMode="auto">
          <a:xfrm>
            <a:off x="609600" y="2133600"/>
            <a:ext cx="8001000" cy="1555750"/>
          </a:xfrm>
          <a:prstGeom prst="rect">
            <a:avLst/>
          </a:prstGeom>
          <a:noFill/>
          <a:ln w="9525" algn="ctr">
            <a:noFill/>
            <a:miter lim="800000"/>
            <a:headEnd/>
            <a:tailEnd/>
          </a:ln>
          <a:effectLst/>
        </p:spPr>
        <p:txBody>
          <a:bodyPr anchor="b">
            <a:spAutoFit/>
          </a:bodyPr>
          <a:lstStyle/>
          <a:p>
            <a:pPr algn="just">
              <a:spcBef>
                <a:spcPct val="50000"/>
              </a:spcBef>
            </a:pPr>
            <a:r>
              <a:rPr lang="fr-LU" sz="4800" b="1"/>
              <a:t>*AÂm thanh ñöôïc phaùt ra khi naøo ?</a:t>
            </a:r>
          </a:p>
        </p:txBody>
      </p:sp>
      <p:sp>
        <p:nvSpPr>
          <p:cNvPr id="230408" name="Text Box 8"/>
          <p:cNvSpPr txBox="1">
            <a:spLocks noChangeArrowheads="1"/>
          </p:cNvSpPr>
          <p:nvPr/>
        </p:nvSpPr>
        <p:spPr bwMode="auto">
          <a:xfrm>
            <a:off x="609600" y="3763963"/>
            <a:ext cx="7924800" cy="2287587"/>
          </a:xfrm>
          <a:prstGeom prst="rect">
            <a:avLst/>
          </a:prstGeom>
          <a:noFill/>
          <a:ln w="9525" algn="ctr">
            <a:noFill/>
            <a:miter lim="800000"/>
            <a:headEnd/>
            <a:tailEnd/>
          </a:ln>
          <a:effectLst/>
        </p:spPr>
        <p:txBody>
          <a:bodyPr anchor="b">
            <a:spAutoFit/>
          </a:bodyPr>
          <a:lstStyle/>
          <a:p>
            <a:pPr algn="just">
              <a:spcBef>
                <a:spcPct val="50000"/>
              </a:spcBef>
            </a:pPr>
            <a:r>
              <a:rPr lang="fr-LU" sz="4800" b="1"/>
              <a:t>*Cho vaøo oáng bô 1 vieân soûi. Haõy noùi 3 caùch khaùc nhau ñeå oáng bô phaùt ra aâm thanh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Effect transition="in" filter="plus(in)">
                                      <p:cBhvr>
                                        <p:cTn id="7" dur="2000"/>
                                        <p:tgtEl>
                                          <p:spTgt spid="23040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30407"/>
                                        </p:tgtEl>
                                        <p:attrNameLst>
                                          <p:attrName>style.visibility</p:attrName>
                                        </p:attrNameLst>
                                      </p:cBhvr>
                                      <p:to>
                                        <p:strVal val="visible"/>
                                      </p:to>
                                    </p:set>
                                    <p:anim calcmode="lin" valueType="num">
                                      <p:cBhvr>
                                        <p:cTn id="12" dur="1000" fill="hold"/>
                                        <p:tgtEl>
                                          <p:spTgt spid="230407"/>
                                        </p:tgtEl>
                                        <p:attrNameLst>
                                          <p:attrName>ppt_x</p:attrName>
                                        </p:attrNameLst>
                                      </p:cBhvr>
                                      <p:tavLst>
                                        <p:tav tm="0">
                                          <p:val>
                                            <p:strVal val="#ppt_x-.2"/>
                                          </p:val>
                                        </p:tav>
                                        <p:tav tm="100000">
                                          <p:val>
                                            <p:strVal val="#ppt_x"/>
                                          </p:val>
                                        </p:tav>
                                      </p:tavLst>
                                    </p:anim>
                                    <p:anim calcmode="lin" valueType="num">
                                      <p:cBhvr>
                                        <p:cTn id="13" dur="1000" fill="hold"/>
                                        <p:tgtEl>
                                          <p:spTgt spid="23040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3040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1000" fill="hold"/>
                                        <p:tgtEl>
                                          <p:spTgt spid="230408"/>
                                        </p:tgtEl>
                                        <p:attrNameLst>
                                          <p:attrName>ppt_x</p:attrName>
                                        </p:attrNameLst>
                                      </p:cBhvr>
                                      <p:tavLst>
                                        <p:tav tm="0">
                                          <p:val>
                                            <p:strVal val="#ppt_x-.2"/>
                                          </p:val>
                                        </p:tav>
                                        <p:tav tm="100000">
                                          <p:val>
                                            <p:strVal val="#ppt_x"/>
                                          </p:val>
                                        </p:tav>
                                      </p:tavLst>
                                    </p:anim>
                                    <p:anim calcmode="lin" valueType="num">
                                      <p:cBhvr>
                                        <p:cTn id="20" dur="1000" fill="hold"/>
                                        <p:tgtEl>
                                          <p:spTgt spid="23040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30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animBg="1"/>
      <p:bldP spid="230407" grpId="0"/>
      <p:bldP spid="23040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6596" name="WordArt 4"/>
          <p:cNvSpPr>
            <a:spLocks noChangeArrowheads="1" noChangeShapeType="1" noTextEdit="1"/>
          </p:cNvSpPr>
          <p:nvPr/>
        </p:nvSpPr>
        <p:spPr bwMode="auto">
          <a:xfrm>
            <a:off x="1905000" y="2209800"/>
            <a:ext cx="5181600" cy="1981200"/>
          </a:xfrm>
          <a:prstGeom prst="rect">
            <a:avLst/>
          </a:prstGeom>
        </p:spPr>
        <p:txBody>
          <a:bodyPr wrap="none" fromWordArt="1">
            <a:prstTxWarp prst="textDoubleWave1">
              <a:avLst>
                <a:gd name="adj1" fmla="val 6500"/>
                <a:gd name="adj2" fmla="val 0"/>
              </a:avLst>
            </a:prstTxWarp>
            <a:scene3d>
              <a:camera prst="legacyPerspectiveBottom"/>
              <a:lightRig rig="legacyFlat3" dir="t"/>
            </a:scene3d>
            <a:sp3d extrusionH="887400" prstMaterial="legacyMatte">
              <a:extrusionClr>
                <a:schemeClr val="accent1"/>
              </a:extrusionClr>
            </a:sp3d>
          </a:bodyPr>
          <a:lstStyle/>
          <a:p>
            <a:pPr algn="ctr"/>
            <a:r>
              <a:rPr lang="en-US" sz="3600" kern="10" dirty="0" err="1" smtClean="0">
                <a:ln w="9525">
                  <a:round/>
                  <a:headEnd/>
                  <a:tailEnd/>
                </a:ln>
                <a:solidFill>
                  <a:srgbClr val="006600"/>
                </a:solidFill>
                <a:latin typeface="VNI-Franko"/>
              </a:rPr>
              <a:t>Sự</a:t>
            </a:r>
            <a:r>
              <a:rPr lang="en-US" sz="3600" kern="10" dirty="0" smtClean="0">
                <a:ln w="9525">
                  <a:round/>
                  <a:headEnd/>
                  <a:tailEnd/>
                </a:ln>
                <a:solidFill>
                  <a:srgbClr val="006600"/>
                </a:solidFill>
                <a:latin typeface="VNI-Franko"/>
              </a:rPr>
              <a:t> </a:t>
            </a:r>
            <a:r>
              <a:rPr lang="en-US" sz="3600" kern="10" dirty="0" err="1" smtClean="0">
                <a:ln w="9525">
                  <a:round/>
                  <a:headEnd/>
                  <a:tailEnd/>
                </a:ln>
                <a:solidFill>
                  <a:srgbClr val="006600"/>
                </a:solidFill>
                <a:latin typeface="VNI-Franko"/>
              </a:rPr>
              <a:t>lan</a:t>
            </a:r>
            <a:r>
              <a:rPr lang="en-US" sz="3600" kern="10" dirty="0" smtClean="0">
                <a:ln w="9525">
                  <a:round/>
                  <a:headEnd/>
                  <a:tailEnd/>
                </a:ln>
                <a:solidFill>
                  <a:srgbClr val="006600"/>
                </a:solidFill>
                <a:latin typeface="VNI-Franko"/>
              </a:rPr>
              <a:t> </a:t>
            </a:r>
            <a:r>
              <a:rPr lang="en-US" sz="3600" kern="10" dirty="0" err="1" smtClean="0">
                <a:ln w="9525">
                  <a:round/>
                  <a:headEnd/>
                  <a:tailEnd/>
                </a:ln>
                <a:solidFill>
                  <a:srgbClr val="006600"/>
                </a:solidFill>
                <a:latin typeface="VNI-Franko"/>
              </a:rPr>
              <a:t>truyền</a:t>
            </a:r>
            <a:r>
              <a:rPr lang="en-US" sz="3600" kern="10" dirty="0" smtClean="0">
                <a:ln w="9525">
                  <a:round/>
                  <a:headEnd/>
                  <a:tailEnd/>
                </a:ln>
                <a:solidFill>
                  <a:srgbClr val="006600"/>
                </a:solidFill>
                <a:latin typeface="VNI-Franko"/>
              </a:rPr>
              <a:t> </a:t>
            </a:r>
            <a:r>
              <a:rPr lang="en-US" sz="3600" kern="10" dirty="0" err="1" smtClean="0">
                <a:ln w="9525">
                  <a:round/>
                  <a:headEnd/>
                  <a:tailEnd/>
                </a:ln>
                <a:solidFill>
                  <a:srgbClr val="006600"/>
                </a:solidFill>
                <a:latin typeface="VNI-Franko"/>
              </a:rPr>
              <a:t>của</a:t>
            </a:r>
            <a:r>
              <a:rPr lang="en-US" sz="3600" kern="10" dirty="0" smtClean="0">
                <a:ln w="9525">
                  <a:round/>
                  <a:headEnd/>
                  <a:tailEnd/>
                </a:ln>
                <a:solidFill>
                  <a:srgbClr val="006600"/>
                </a:solidFill>
                <a:latin typeface="VNI-Franko"/>
              </a:rPr>
              <a:t> </a:t>
            </a:r>
            <a:r>
              <a:rPr lang="en-US" sz="3600" kern="10" dirty="0" err="1" smtClean="0">
                <a:ln w="9525">
                  <a:round/>
                  <a:headEnd/>
                  <a:tailEnd/>
                </a:ln>
                <a:solidFill>
                  <a:srgbClr val="006600"/>
                </a:solidFill>
                <a:latin typeface="VNI-Franko"/>
              </a:rPr>
              <a:t>âm</a:t>
            </a:r>
            <a:r>
              <a:rPr lang="en-US" sz="3600" kern="10" dirty="0" smtClean="0">
                <a:ln w="9525">
                  <a:round/>
                  <a:headEnd/>
                  <a:tailEnd/>
                </a:ln>
                <a:solidFill>
                  <a:srgbClr val="006600"/>
                </a:solidFill>
                <a:latin typeface="VNI-Franko"/>
              </a:rPr>
              <a:t> </a:t>
            </a:r>
            <a:r>
              <a:rPr lang="en-US" sz="3600" kern="10" dirty="0" err="1" smtClean="0">
                <a:ln w="9525">
                  <a:round/>
                  <a:headEnd/>
                  <a:tailEnd/>
                </a:ln>
                <a:solidFill>
                  <a:srgbClr val="006600"/>
                </a:solidFill>
                <a:latin typeface="VNI-Franko"/>
              </a:rPr>
              <a:t>thanh</a:t>
            </a:r>
            <a:endParaRPr lang="en-US" sz="3600" kern="10" dirty="0">
              <a:ln w="9525">
                <a:round/>
                <a:headEnd/>
                <a:tailEnd/>
              </a:ln>
              <a:solidFill>
                <a:srgbClr val="006600"/>
              </a:solidFill>
              <a:latin typeface="VNI-Franko"/>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66596"/>
                                        </p:tgtEl>
                                        <p:attrNameLst>
                                          <p:attrName>style.visibility</p:attrName>
                                        </p:attrNameLst>
                                      </p:cBhvr>
                                      <p:to>
                                        <p:strVal val="visible"/>
                                      </p:to>
                                    </p:set>
                                    <p:animEffect transition="in" filter="plus(in)">
                                      <p:cBhvr>
                                        <p:cTn id="7" dur="2000"/>
                                        <p:tgtEl>
                                          <p:spTgt spid="366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44" name="Text Box 4"/>
          <p:cNvSpPr txBox="1">
            <a:spLocks noChangeArrowheads="1"/>
          </p:cNvSpPr>
          <p:nvPr/>
        </p:nvSpPr>
        <p:spPr bwMode="auto">
          <a:xfrm>
            <a:off x="1524000" y="2286000"/>
            <a:ext cx="6248400" cy="2287588"/>
          </a:xfrm>
          <a:prstGeom prst="rect">
            <a:avLst/>
          </a:prstGeom>
          <a:noFill/>
          <a:ln w="9525" algn="ctr">
            <a:noFill/>
            <a:miter lim="800000"/>
            <a:headEnd/>
            <a:tailEnd/>
          </a:ln>
          <a:effectLst/>
        </p:spPr>
        <p:txBody>
          <a:bodyPr anchor="b">
            <a:spAutoFit/>
          </a:bodyPr>
          <a:lstStyle/>
          <a:p>
            <a:pPr algn="just">
              <a:spcBef>
                <a:spcPct val="50000"/>
              </a:spcBef>
            </a:pPr>
            <a:r>
              <a:rPr lang="fr-LU" sz="4800" b="1">
                <a:solidFill>
                  <a:srgbClr val="000099"/>
                </a:solidFill>
              </a:rPr>
              <a:t>Hoaït ñoäng 1: Tìm hieåu veà söï lan truyeàn aâm thanh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68644"/>
                                        </p:tgtEl>
                                        <p:attrNameLst>
                                          <p:attrName>style.visibility</p:attrName>
                                        </p:attrNameLst>
                                      </p:cBhvr>
                                      <p:to>
                                        <p:strVal val="visible"/>
                                      </p:to>
                                    </p:set>
                                    <p:animEffect transition="in" filter="fade">
                                      <p:cBhvr>
                                        <p:cTn id="7" dur="800" decel="100000"/>
                                        <p:tgtEl>
                                          <p:spTgt spid="368644"/>
                                        </p:tgtEl>
                                      </p:cBhvr>
                                    </p:animEffect>
                                    <p:anim calcmode="lin" valueType="num">
                                      <p:cBhvr>
                                        <p:cTn id="8" dur="800" decel="100000" fill="hold"/>
                                        <p:tgtEl>
                                          <p:spTgt spid="368644"/>
                                        </p:tgtEl>
                                        <p:attrNameLst>
                                          <p:attrName>style.rotation</p:attrName>
                                        </p:attrNameLst>
                                      </p:cBhvr>
                                      <p:tavLst>
                                        <p:tav tm="0">
                                          <p:val>
                                            <p:fltVal val="-90"/>
                                          </p:val>
                                        </p:tav>
                                        <p:tav tm="100000">
                                          <p:val>
                                            <p:fltVal val="0"/>
                                          </p:val>
                                        </p:tav>
                                      </p:tavLst>
                                    </p:anim>
                                    <p:anim calcmode="lin" valueType="num">
                                      <p:cBhvr>
                                        <p:cTn id="9" dur="800" decel="100000" fill="hold"/>
                                        <p:tgtEl>
                                          <p:spTgt spid="368644"/>
                                        </p:tgtEl>
                                        <p:attrNameLst>
                                          <p:attrName>ppt_x</p:attrName>
                                        </p:attrNameLst>
                                      </p:cBhvr>
                                      <p:tavLst>
                                        <p:tav tm="0">
                                          <p:val>
                                            <p:strVal val="#ppt_x+0.4"/>
                                          </p:val>
                                        </p:tav>
                                        <p:tav tm="100000">
                                          <p:val>
                                            <p:strVal val="#ppt_x-0.05"/>
                                          </p:val>
                                        </p:tav>
                                      </p:tavLst>
                                    </p:anim>
                                    <p:anim calcmode="lin" valueType="num">
                                      <p:cBhvr>
                                        <p:cTn id="10" dur="800" decel="100000" fill="hold"/>
                                        <p:tgtEl>
                                          <p:spTgt spid="3686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86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86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7556" name="Text Box 4"/>
          <p:cNvSpPr txBox="1">
            <a:spLocks noChangeArrowheads="1"/>
          </p:cNvSpPr>
          <p:nvPr/>
        </p:nvSpPr>
        <p:spPr bwMode="auto">
          <a:xfrm>
            <a:off x="0" y="-184150"/>
            <a:ext cx="4419600" cy="7042150"/>
          </a:xfrm>
          <a:prstGeom prst="rect">
            <a:avLst/>
          </a:prstGeom>
          <a:noFill/>
          <a:ln w="9525" algn="ctr">
            <a:noFill/>
            <a:miter lim="800000"/>
            <a:headEnd/>
            <a:tailEnd/>
          </a:ln>
          <a:effectLst/>
        </p:spPr>
        <p:txBody>
          <a:bodyPr anchor="b">
            <a:spAutoFit/>
          </a:bodyPr>
          <a:lstStyle/>
          <a:p>
            <a:pPr algn="just">
              <a:spcBef>
                <a:spcPct val="20000"/>
              </a:spcBef>
              <a:buFontTx/>
              <a:buChar char="•"/>
            </a:pPr>
            <a:r>
              <a:rPr lang="fr-LU" sz="4000" b="1"/>
              <a:t>Thaûo luaän nhoùm 5</a:t>
            </a:r>
          </a:p>
          <a:p>
            <a:pPr algn="just">
              <a:spcBef>
                <a:spcPct val="20000"/>
              </a:spcBef>
            </a:pPr>
            <a:r>
              <a:rPr lang="fr-LU" sz="4000" b="1">
                <a:solidFill>
                  <a:srgbClr val="FF00FF"/>
                </a:solidFill>
              </a:rPr>
              <a:t>-Ñaët phía döôùi troáng 1 caùi oáng bô , mieäng oáng ñöôïc boïc ni loâng vaø treân coù raéc ít vuïn giaáy nhö hình 1.</a:t>
            </a:r>
          </a:p>
          <a:p>
            <a:pPr algn="just">
              <a:spcBef>
                <a:spcPct val="20000"/>
              </a:spcBef>
            </a:pPr>
            <a:r>
              <a:rPr lang="fr-LU" sz="4000" b="1">
                <a:solidFill>
                  <a:srgbClr val="FF00FF"/>
                </a:solidFill>
              </a:rPr>
              <a:t>- Goõ troáng  vaø quan saùt caùc vuïn giaáy. Neâu keát quaû quan saùt.</a:t>
            </a:r>
          </a:p>
        </p:txBody>
      </p:sp>
      <p:pic>
        <p:nvPicPr>
          <p:cNvPr id="407559" name="Picture 7" descr="scan0289"/>
          <p:cNvPicPr>
            <a:picLocks noChangeAspect="1" noChangeArrowheads="1"/>
          </p:cNvPicPr>
          <p:nvPr/>
        </p:nvPicPr>
        <p:blipFill>
          <a:blip r:embed="rId3"/>
          <a:srcRect/>
          <a:stretch>
            <a:fillRect/>
          </a:stretch>
        </p:blipFill>
        <p:spPr bwMode="auto">
          <a:xfrm>
            <a:off x="4495800" y="0"/>
            <a:ext cx="46482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7556"/>
                                        </p:tgtEl>
                                        <p:attrNameLst>
                                          <p:attrName>style.visibility</p:attrName>
                                        </p:attrNameLst>
                                      </p:cBhvr>
                                      <p:to>
                                        <p:strVal val="visible"/>
                                      </p:to>
                                    </p:set>
                                    <p:anim calcmode="lin" valueType="num">
                                      <p:cBhvr>
                                        <p:cTn id="7" dur="1000" fill="hold"/>
                                        <p:tgtEl>
                                          <p:spTgt spid="407556"/>
                                        </p:tgtEl>
                                        <p:attrNameLst>
                                          <p:attrName>ppt_x</p:attrName>
                                        </p:attrNameLst>
                                      </p:cBhvr>
                                      <p:tavLst>
                                        <p:tav tm="0">
                                          <p:val>
                                            <p:strVal val="#ppt_x-.2"/>
                                          </p:val>
                                        </p:tav>
                                        <p:tav tm="100000">
                                          <p:val>
                                            <p:strVal val="#ppt_x"/>
                                          </p:val>
                                        </p:tav>
                                      </p:tavLst>
                                    </p:anim>
                                    <p:anim calcmode="lin" valueType="num">
                                      <p:cBhvr>
                                        <p:cTn id="8" dur="1000" fill="hold"/>
                                        <p:tgtEl>
                                          <p:spTgt spid="407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7556"/>
                                        </p:tgtEl>
                                      </p:cBhvr>
                                    </p:animEffect>
                                  </p:childTnLst>
                                </p:cTn>
                              </p:par>
                              <p:par>
                                <p:cTn id="10" presetID="29" presetClass="entr" presetSubtype="0" fill="hold" nodeType="withEffect">
                                  <p:stCondLst>
                                    <p:cond delay="0"/>
                                  </p:stCondLst>
                                  <p:childTnLst>
                                    <p:set>
                                      <p:cBhvr>
                                        <p:cTn id="11" dur="1" fill="hold">
                                          <p:stCondLst>
                                            <p:cond delay="0"/>
                                          </p:stCondLst>
                                        </p:cTn>
                                        <p:tgtEl>
                                          <p:spTgt spid="407559"/>
                                        </p:tgtEl>
                                        <p:attrNameLst>
                                          <p:attrName>style.visibility</p:attrName>
                                        </p:attrNameLst>
                                      </p:cBhvr>
                                      <p:to>
                                        <p:strVal val="visible"/>
                                      </p:to>
                                    </p:set>
                                    <p:anim calcmode="lin" valueType="num">
                                      <p:cBhvr>
                                        <p:cTn id="12" dur="1000" fill="hold"/>
                                        <p:tgtEl>
                                          <p:spTgt spid="407559"/>
                                        </p:tgtEl>
                                        <p:attrNameLst>
                                          <p:attrName>ppt_x</p:attrName>
                                        </p:attrNameLst>
                                      </p:cBhvr>
                                      <p:tavLst>
                                        <p:tav tm="0">
                                          <p:val>
                                            <p:strVal val="#ppt_x-.2"/>
                                          </p:val>
                                        </p:tav>
                                        <p:tav tm="100000">
                                          <p:val>
                                            <p:strVal val="#ppt_x"/>
                                          </p:val>
                                        </p:tav>
                                      </p:tavLst>
                                    </p:anim>
                                    <p:anim calcmode="lin" valueType="num">
                                      <p:cBhvr>
                                        <p:cTn id="13" dur="1000" fill="hold"/>
                                        <p:tgtEl>
                                          <p:spTgt spid="40755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7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8580" name="Text Box 4"/>
          <p:cNvSpPr txBox="1">
            <a:spLocks noChangeArrowheads="1"/>
          </p:cNvSpPr>
          <p:nvPr/>
        </p:nvSpPr>
        <p:spPr bwMode="auto">
          <a:xfrm>
            <a:off x="0" y="28575"/>
            <a:ext cx="9144000" cy="6530975"/>
          </a:xfrm>
          <a:prstGeom prst="rect">
            <a:avLst/>
          </a:prstGeom>
          <a:noFill/>
          <a:ln w="38100" algn="ctr">
            <a:solidFill>
              <a:srgbClr val="CC0000"/>
            </a:solidFill>
            <a:miter lim="800000"/>
            <a:headEnd/>
            <a:tailEnd/>
          </a:ln>
          <a:effectLst/>
        </p:spPr>
        <p:txBody>
          <a:bodyPr anchor="b">
            <a:spAutoFit/>
          </a:bodyPr>
          <a:lstStyle/>
          <a:p>
            <a:pPr algn="just">
              <a:spcBef>
                <a:spcPct val="50000"/>
              </a:spcBef>
            </a:pPr>
            <a:r>
              <a:rPr lang="fr-LU" sz="4000" b="1"/>
              <a:t>Khi maët troáng rung, khoâng khí xung quanh cuõng rung ñoäng. Rung ñoäng naøy ñöôïc lan truyeàn trong khoâng khí. Khi rung ñoäng lan truyeàn tôùi mieäng oáng seõ laøm cho taám ni loâng  rung ñoäng vaø laøm caùc vuïn giaáy chuyeån ñoäng.</a:t>
            </a:r>
          </a:p>
          <a:p>
            <a:pPr algn="just">
              <a:spcBef>
                <a:spcPct val="50000"/>
              </a:spcBef>
            </a:pPr>
            <a:r>
              <a:rPr lang="fr-LU" sz="4000" b="1"/>
              <a:t>-Töông töï nhö vaäy, khi rung ñoäng lan truyeàn tôùi tai ta seõ laøm maøng nhó rung ñoäng, nhôø ñoù ta coù theå nghe ñöôïc aâm thanh.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Effect transition="in" filter="diamond(in)">
                                      <p:cBhvr>
                                        <p:cTn id="7" dur="20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457200" y="381000"/>
            <a:ext cx="8382000" cy="1555750"/>
          </a:xfrm>
          <a:prstGeom prst="rect">
            <a:avLst/>
          </a:prstGeom>
          <a:noFill/>
          <a:ln w="9525">
            <a:noFill/>
            <a:miter lim="800000"/>
            <a:headEnd/>
            <a:tailEnd/>
          </a:ln>
          <a:effectLst/>
        </p:spPr>
        <p:txBody>
          <a:bodyPr>
            <a:spAutoFit/>
          </a:bodyPr>
          <a:lstStyle/>
          <a:p>
            <a:pPr algn="ctr">
              <a:spcBef>
                <a:spcPct val="50000"/>
              </a:spcBef>
            </a:pPr>
            <a:r>
              <a:rPr lang="en-US" sz="4800" b="1">
                <a:solidFill>
                  <a:srgbClr val="FF00FF"/>
                </a:solidFill>
              </a:rPr>
              <a:t>*Neâu ví duï chöùng toû aâm thanh lan truyeàn trong khoâng khí.</a:t>
            </a:r>
          </a:p>
        </p:txBody>
      </p:sp>
      <p:sp>
        <p:nvSpPr>
          <p:cNvPr id="364548" name="Text Box 4"/>
          <p:cNvSpPr txBox="1">
            <a:spLocks noChangeArrowheads="1"/>
          </p:cNvSpPr>
          <p:nvPr/>
        </p:nvSpPr>
        <p:spPr bwMode="auto">
          <a:xfrm>
            <a:off x="762000" y="3062288"/>
            <a:ext cx="6553200" cy="823912"/>
          </a:xfrm>
          <a:prstGeom prst="rect">
            <a:avLst/>
          </a:prstGeom>
          <a:noFill/>
          <a:ln w="9525" algn="ctr">
            <a:noFill/>
            <a:miter lim="800000"/>
            <a:headEnd/>
            <a:tailEnd/>
          </a:ln>
          <a:effectLst/>
        </p:spPr>
        <p:txBody>
          <a:bodyPr anchor="b">
            <a:spAutoFit/>
          </a:bodyPr>
          <a:lstStyle/>
          <a:p>
            <a:pPr>
              <a:spcBef>
                <a:spcPct val="50000"/>
              </a:spcBef>
            </a:pPr>
            <a:endParaRPr lang="en-US" sz="4800"/>
          </a:p>
        </p:txBody>
      </p:sp>
      <p:sp>
        <p:nvSpPr>
          <p:cNvPr id="364557" name="Text Box 13"/>
          <p:cNvSpPr txBox="1">
            <a:spLocks noChangeArrowheads="1"/>
          </p:cNvSpPr>
          <p:nvPr/>
        </p:nvSpPr>
        <p:spPr bwMode="auto">
          <a:xfrm>
            <a:off x="533400" y="2362200"/>
            <a:ext cx="8001000" cy="3751263"/>
          </a:xfrm>
          <a:prstGeom prst="rect">
            <a:avLst/>
          </a:prstGeom>
          <a:solidFill>
            <a:srgbClr val="FFFF66"/>
          </a:solidFill>
          <a:ln w="9525">
            <a:noFill/>
            <a:miter lim="800000"/>
            <a:headEnd/>
            <a:tailEnd/>
          </a:ln>
          <a:effectLst/>
        </p:spPr>
        <p:txBody>
          <a:bodyPr>
            <a:spAutoFit/>
          </a:bodyPr>
          <a:lstStyle/>
          <a:p>
            <a:pPr algn="just">
              <a:spcBef>
                <a:spcPct val="50000"/>
              </a:spcBef>
            </a:pPr>
            <a:r>
              <a:rPr lang="en-US" sz="4800" b="1">
                <a:solidFill>
                  <a:srgbClr val="000099"/>
                </a:solidFill>
              </a:rPr>
              <a:t>Ví duï chöùng toû aâm thanh lan truyeàn trong khoâng khí: ta nghe ñöôïc tieáng troáng tröôøng, tieáng coøi xe, tieáng coâ giaùo giaûng baøi, tieáng nhaïc,...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64546"/>
                                        </p:tgtEl>
                                        <p:attrNameLst>
                                          <p:attrName>style.visibility</p:attrName>
                                        </p:attrNameLst>
                                      </p:cBhvr>
                                      <p:to>
                                        <p:strVal val="visible"/>
                                      </p:to>
                                    </p:set>
                                    <p:animEffect transition="in" filter="strips(downLeft)">
                                      <p:cBhvr>
                                        <p:cTn id="7" dur="500"/>
                                        <p:tgtEl>
                                          <p:spTgt spid="3645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64557"/>
                                        </p:tgtEl>
                                        <p:attrNameLst>
                                          <p:attrName>style.visibility</p:attrName>
                                        </p:attrNameLst>
                                      </p:cBhvr>
                                      <p:to>
                                        <p:strVal val="visible"/>
                                      </p:to>
                                    </p:set>
                                    <p:animEffect transition="in" filter="strips(downLeft)">
                                      <p:cBhvr>
                                        <p:cTn id="12" dur="500"/>
                                        <p:tgtEl>
                                          <p:spTgt spid="364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6" grpId="0"/>
      <p:bldP spid="3645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4997"/>
  <p:tag name="VIOLETTITLE" val="KH L4 BÀI : SỰ LAN TRUYỀN ÂM THANH"/>
  <p:tag name="VIOLETLESSON" val="40"/>
  <p:tag name="VIOLETCATID" val="8048925"/>
  <p:tag name="VIOLETSUBJECT" val="Khoa học 4"/>
  <p:tag name="VIOLETAUTHORID" val="3345215"/>
  <p:tag name="VIOLETAUTHORNAME" val="Nguyễn Phú Quốc"/>
  <p:tag name="VIOLETAUTHORAVATAR" val="3345215.jpg"/>
  <p:tag name="VIOLETAUTHORADDRESS" val="Trường TH C Nhơn Mỹ - An Giang"/>
  <p:tag name="VIOLETAUTHORHOMEPAGE" val="http://nguyenphuquoccmag.violet.vn"/>
  <p:tag name="VIOLETDATE" val="2012-02-01 06:16:29"/>
  <p:tag name="VIOLETHIT" val="840"/>
  <p:tag name="VIOLETLIKE" val="0"/>
  <p:tag name="MMPROD_NEXTUNIQUEID" val="10022"/>
  <p:tag name="MMPROD_UIDATA" val="&lt;database version=&quot;7.0&quot;&gt;&lt;object type=&quot;1&quot; unique_id=&quot;10001&quot;&gt;&lt;object type=&quot;8&quot; unique_id=&quot;12642&quot;&gt;&lt;/object&gt;&lt;object type=&quot;2&quot; unique_id=&quot;12643&quot;&gt;&lt;object type=&quot;3&quot; unique_id=&quot;12644&quot;&gt;&lt;property id=&quot;20148&quot; value=&quot;5&quot;/&gt;&lt;property id=&quot;20300&quot; value=&quot;Slide 1&quot;/&gt;&lt;property id=&quot;20307&quot; value=&quot;525&quot;/&gt;&lt;/object&gt;&lt;object type=&quot;3&quot; unique_id=&quot;12645&quot;&gt;&lt;property id=&quot;20148&quot; value=&quot;5&quot;/&gt;&lt;property id=&quot;20300&quot; value=&quot;Slide 2&quot;/&gt;&lt;property id=&quot;20307&quot; value=&quot;309&quot;/&gt;&lt;/object&gt;&lt;object type=&quot;3&quot; unique_id=&quot;12646&quot;&gt;&lt;property id=&quot;20148&quot; value=&quot;5&quot;/&gt;&lt;property id=&quot;20300&quot; value=&quot;Slide 3&quot;/&gt;&lt;property id=&quot;20307&quot; value=&quot;428&quot;/&gt;&lt;/object&gt;&lt;object type=&quot;3&quot; unique_id=&quot;12647&quot;&gt;&lt;property id=&quot;20148&quot; value=&quot;5&quot;/&gt;&lt;property id=&quot;20300&quot; value=&quot;Slide 4&quot;/&gt;&lt;property id=&quot;20307&quot; value=&quot;432&quot;/&gt;&lt;/object&gt;&lt;object type=&quot;3&quot; unique_id=&quot;12648&quot;&gt;&lt;property id=&quot;20148&quot; value=&quot;5&quot;/&gt;&lt;property id=&quot;20300&quot; value=&quot;Slide 5&quot;/&gt;&lt;property id=&quot;20307&quot; value=&quot;482&quot;/&gt;&lt;/object&gt;&lt;object type=&quot;3&quot; unique_id=&quot;12649&quot;&gt;&lt;property id=&quot;20148&quot; value=&quot;5&quot;/&gt;&lt;property id=&quot;20300&quot; value=&quot;Slide 6&quot;/&gt;&lt;property id=&quot;20307&quot; value=&quot;483&quot;/&gt;&lt;/object&gt;&lt;object type=&quot;3&quot; unique_id=&quot;12650&quot;&gt;&lt;property id=&quot;20148&quot; value=&quot;5&quot;/&gt;&lt;property id=&quot;20300&quot; value=&quot;Slide 7&quot;/&gt;&lt;property id=&quot;20307&quot; value=&quot;512&quot;/&gt;&lt;/object&gt;&lt;object type=&quot;3&quot; unique_id=&quot;12651&quot;&gt;&lt;property id=&quot;20148&quot; value=&quot;5&quot;/&gt;&lt;property id=&quot;20300&quot; value=&quot;Slide 8&quot;/&gt;&lt;property id=&quot;20307&quot; value=&quot;513&quot;/&gt;&lt;/object&gt;&lt;object type=&quot;3&quot; unique_id=&quot;12652&quot;&gt;&lt;property id=&quot;20148&quot; value=&quot;5&quot;/&gt;&lt;property id=&quot;20300&quot; value=&quot;Slide 9&quot;/&gt;&lt;property id=&quot;20307&quot; value=&quot;480&quot;/&gt;&lt;/object&gt;&lt;object type=&quot;3&quot; unique_id=&quot;12653&quot;&gt;&lt;property id=&quot;20148&quot; value=&quot;5&quot;/&gt;&lt;property id=&quot;20300&quot; value=&quot;Slide 10&quot;/&gt;&lt;property id=&quot;20307&quot; value=&quot;514&quot;/&gt;&lt;/object&gt;&lt;object type=&quot;3&quot; unique_id=&quot;12654&quot;&gt;&lt;property id=&quot;20148&quot; value=&quot;5&quot;/&gt;&lt;property id=&quot;20300&quot; value=&quot;Slide 11&quot;/&gt;&lt;property id=&quot;20307&quot; value=&quot;498&quot;/&gt;&lt;/object&gt;&lt;object type=&quot;3&quot; unique_id=&quot;12655&quot;&gt;&lt;property id=&quot;20148&quot; value=&quot;5&quot;/&gt;&lt;property id=&quot;20300&quot; value=&quot;Slide 12&quot;/&gt;&lt;property id=&quot;20307&quot; value=&quot;519&quot;/&gt;&lt;/object&gt;&lt;object type=&quot;3&quot; unique_id=&quot;12656&quot;&gt;&lt;property id=&quot;20148&quot; value=&quot;5&quot;/&gt;&lt;property id=&quot;20300&quot; value=&quot;Slide 13&quot;/&gt;&lt;property id=&quot;20307&quot; value=&quot;520&quot;/&gt;&lt;/object&gt;&lt;object type=&quot;3&quot; unique_id=&quot;12657&quot;&gt;&lt;property id=&quot;20148&quot; value=&quot;5&quot;/&gt;&lt;property id=&quot;20300&quot; value=&quot;Slide 14&quot;/&gt;&lt;property id=&quot;20307&quot; value=&quot;521&quot;/&gt;&lt;/object&gt;&lt;object type=&quot;3&quot; unique_id=&quot;12658&quot;&gt;&lt;property id=&quot;20148&quot; value=&quot;5&quot;/&gt;&lt;property id=&quot;20300&quot; value=&quot;Slide 15&quot;/&gt;&lt;property id=&quot;20307&quot; value=&quot;505&quot;/&gt;&lt;/object&gt;&lt;object type=&quot;3&quot; unique_id=&quot;12659&quot;&gt;&lt;property id=&quot;20148&quot; value=&quot;5&quot;/&gt;&lt;property id=&quot;20300&quot; value=&quot;Slide 16&quot;/&gt;&lt;property id=&quot;20307&quot; value=&quot;500&quot;/&gt;&lt;/object&gt;&lt;object type=&quot;3&quot; unique_id=&quot;12660&quot;&gt;&lt;property id=&quot;20148&quot; value=&quot;5&quot;/&gt;&lt;property id=&quot;20300&quot; value=&quot;Slide 17&quot;/&gt;&lt;property id=&quot;20307&quot; value=&quot;522&quot;/&gt;&lt;/object&gt;&lt;object type=&quot;3&quot; unique_id=&quot;12661&quot;&gt;&lt;property id=&quot;20148&quot; value=&quot;5&quot;/&gt;&lt;property id=&quot;20300&quot; value=&quot;Slide 18&quot;/&gt;&lt;property id=&quot;20307&quot; value=&quot;523&quot;/&gt;&lt;/object&gt;&lt;object type=&quot;3&quot; unique_id=&quot;12662&quot;&gt;&lt;property id=&quot;20148&quot; value=&quot;5&quot;/&gt;&lt;property id=&quot;20300&quot; value=&quot;Slide 19&quot;/&gt;&lt;property id=&quot;20307&quot; value=&quot;524&quot;/&gt;&lt;/object&gt;&lt;object type=&quot;3&quot; unique_id=&quot;12663&quot;&gt;&lt;property id=&quot;20148&quot; value=&quot;5&quot;/&gt;&lt;property id=&quot;20300&quot; value=&quot;Slide 20&quot;/&gt;&lt;property id=&quot;20307&quot; value=&quot;29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fr-LU" sz="20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fr-LU" sz="20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5458</TotalTime>
  <Words>709</Words>
  <Application>Microsoft PowerPoint</Application>
  <PresentationFormat>On-screen Show (4:3)</PresentationFormat>
  <Paragraphs>53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VNI-Times</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NgocHan</dc:creator>
  <cp:lastModifiedBy>AutoBVT</cp:lastModifiedBy>
  <cp:revision>208</cp:revision>
  <dcterms:created xsi:type="dcterms:W3CDTF">2009-07-09T01:57:06Z</dcterms:created>
  <dcterms:modified xsi:type="dcterms:W3CDTF">2016-01-22T06:16:51Z</dcterms:modified>
</cp:coreProperties>
</file>